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0704513" cy="619344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123">
    <p:spTree>
      <p:nvGrpSpPr>
        <p:cNvPr id="1" name=""/>
        <p:cNvGrpSpPr/>
        <p:nvPr/>
      </p:nvGrpSpPr>
      <p:grpSpPr>
        <a:xfrm>
          <a:off x="0" y="0"/>
          <a:ext cx="0" cy="0"/>
          <a:chOff x="0" y="0"/>
          <a:chExt cx="0" cy="0"/>
        </a:xfrm>
      </p:grpSpPr>
      <p:sp>
        <p:nvSpPr>
          <p:cNvPr id="0" name="PlaceHolder 1"/>
          <p:cNvSpPr>
            <a:spLocks noGrp="1"/>
          </p:cNvSpPr>
          <p:nvPr>
            <p:ph type="title"/>
          </p:nvPr>
        </p:nvSpPr>
        <p:spPr>
          <a:xfrm>
            <a:off x="534960" y="410040"/>
            <a:ext cx="9633240" cy="171684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 name="PlaceHolder 2"/>
          <p:cNvSpPr>
            <a:spLocks noGrp="1"/>
          </p:cNvSpPr>
          <p:nvPr>
            <p:ph type="body"/>
          </p:nvPr>
        </p:nvSpPr>
        <p:spPr>
          <a:xfrm>
            <a:off x="534960" y="2406240"/>
            <a:ext cx="9633240" cy="59637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106">
    <p:spTree>
      <p:nvGrpSpPr>
        <p:cNvPr id="1" name=""/>
        <p:cNvGrpSpPr/>
        <p:nvPr/>
      </p:nvGrpSpPr>
      <p:grpSpPr>
        <a:xfrm>
          <a:off x="0" y="0"/>
          <a:ext cx="0" cy="0"/>
          <a:chOff x="0" y="0"/>
          <a:chExt cx="0" cy="0"/>
        </a:xfrm>
      </p:grpSpPr>
      <p:sp>
        <p:nvSpPr>
          <p:cNvPr id="2" name="PlaceHolder 1"/>
          <p:cNvSpPr>
            <a:spLocks noGrp="1"/>
          </p:cNvSpPr>
          <p:nvPr>
            <p:ph type="title"/>
          </p:nvPr>
        </p:nvSpPr>
        <p:spPr>
          <a:xfrm>
            <a:off x="534960" y="410040"/>
            <a:ext cx="9633240" cy="171684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 name="PlaceHolder 2"/>
          <p:cNvSpPr>
            <a:spLocks noGrp="1"/>
          </p:cNvSpPr>
          <p:nvPr>
            <p:ph type="body"/>
          </p:nvPr>
        </p:nvSpPr>
        <p:spPr>
          <a:xfrm>
            <a:off x="534960" y="2406240"/>
            <a:ext cx="9633240" cy="59637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26">
    <p:spTree>
      <p:nvGrpSpPr>
        <p:cNvPr id="1" name=""/>
        <p:cNvGrpSpPr/>
        <p:nvPr/>
      </p:nvGrpSpPr>
      <p:grpSpPr>
        <a:xfrm>
          <a:off x="0" y="0"/>
          <a:ext cx="0" cy="0"/>
          <a:chOff x="0" y="0"/>
          <a:chExt cx="0" cy="0"/>
        </a:xfrm>
      </p:grpSpPr>
      <p:sp>
        <p:nvSpPr>
          <p:cNvPr id="4" name="PlaceHolder 1"/>
          <p:cNvSpPr>
            <a:spLocks noGrp="1"/>
          </p:cNvSpPr>
          <p:nvPr>
            <p:ph type="title"/>
          </p:nvPr>
        </p:nvSpPr>
        <p:spPr>
          <a:xfrm>
            <a:off x="534960" y="410040"/>
            <a:ext cx="9633240" cy="171684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 name="PlaceHolder 2"/>
          <p:cNvSpPr>
            <a:spLocks noGrp="1"/>
          </p:cNvSpPr>
          <p:nvPr>
            <p:ph type="body"/>
          </p:nvPr>
        </p:nvSpPr>
        <p:spPr>
          <a:xfrm>
            <a:off x="534960" y="2406240"/>
            <a:ext cx="9633240" cy="59637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master-page3">
    <p:spTree>
      <p:nvGrpSpPr>
        <p:cNvPr id="1" name=""/>
        <p:cNvGrpSpPr/>
        <p:nvPr/>
      </p:nvGrpSpPr>
      <p:grpSpPr>
        <a:xfrm>
          <a:off x="0" y="0"/>
          <a:ext cx="0" cy="0"/>
          <a:chOff x="0" y="0"/>
          <a:chExt cx="0" cy="0"/>
        </a:xfrm>
      </p:grpSpPr>
      <p:sp>
        <p:nvSpPr>
          <p:cNvPr id="6" name="PlaceHolder 1"/>
          <p:cNvSpPr>
            <a:spLocks noGrp="1"/>
          </p:cNvSpPr>
          <p:nvPr>
            <p:ph type="title"/>
          </p:nvPr>
        </p:nvSpPr>
        <p:spPr>
          <a:xfrm>
            <a:off x="534960" y="410040"/>
            <a:ext cx="9633240" cy="171684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7" name="PlaceHolder 2"/>
          <p:cNvSpPr>
            <a:spLocks noGrp="1"/>
          </p:cNvSpPr>
          <p:nvPr>
            <p:ph type="body"/>
          </p:nvPr>
        </p:nvSpPr>
        <p:spPr>
          <a:xfrm>
            <a:off x="534960" y="2406240"/>
            <a:ext cx="9633240" cy="59637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55">
    <p:spTree>
      <p:nvGrpSpPr>
        <p:cNvPr id="1" name=""/>
        <p:cNvGrpSpPr/>
        <p:nvPr/>
      </p:nvGrpSpPr>
      <p:grpSpPr>
        <a:xfrm>
          <a:off x="0" y="0"/>
          <a:ext cx="0" cy="0"/>
          <a:chOff x="0" y="0"/>
          <a:chExt cx="0" cy="0"/>
        </a:xfrm>
      </p:grpSpPr>
      <p:sp>
        <p:nvSpPr>
          <p:cNvPr id="8" name="PlaceHolder 1"/>
          <p:cNvSpPr>
            <a:spLocks noGrp="1"/>
          </p:cNvSpPr>
          <p:nvPr>
            <p:ph type="title"/>
          </p:nvPr>
        </p:nvSpPr>
        <p:spPr>
          <a:xfrm>
            <a:off x="534960" y="410040"/>
            <a:ext cx="9633240" cy="171684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9" name="PlaceHolder 2"/>
          <p:cNvSpPr>
            <a:spLocks noGrp="1"/>
          </p:cNvSpPr>
          <p:nvPr>
            <p:ph type="body"/>
          </p:nvPr>
        </p:nvSpPr>
        <p:spPr>
          <a:xfrm>
            <a:off x="534960" y="2406240"/>
            <a:ext cx="9633240" cy="59637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144">
    <p:spTree>
      <p:nvGrpSpPr>
        <p:cNvPr id="1" name=""/>
        <p:cNvGrpSpPr/>
        <p:nvPr/>
      </p:nvGrpSpPr>
      <p:grpSpPr>
        <a:xfrm>
          <a:off x="0" y="0"/>
          <a:ext cx="0" cy="0"/>
          <a:chOff x="0" y="0"/>
          <a:chExt cx="0" cy="0"/>
        </a:xfrm>
      </p:grpSpPr>
      <p:sp>
        <p:nvSpPr>
          <p:cNvPr id="10" name="PlaceHolder 1"/>
          <p:cNvSpPr>
            <a:spLocks noGrp="1"/>
          </p:cNvSpPr>
          <p:nvPr>
            <p:ph type="title"/>
          </p:nvPr>
        </p:nvSpPr>
        <p:spPr>
          <a:xfrm>
            <a:off x="534960" y="410040"/>
            <a:ext cx="9633240" cy="171684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1" name="PlaceHolder 2"/>
          <p:cNvSpPr>
            <a:spLocks noGrp="1"/>
          </p:cNvSpPr>
          <p:nvPr>
            <p:ph type="body"/>
          </p:nvPr>
        </p:nvSpPr>
        <p:spPr>
          <a:xfrm>
            <a:off x="534960" y="2406240"/>
            <a:ext cx="9633240" cy="59637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169">
    <p:spTree>
      <p:nvGrpSpPr>
        <p:cNvPr id="1" name=""/>
        <p:cNvGrpSpPr/>
        <p:nvPr/>
      </p:nvGrpSpPr>
      <p:grpSpPr>
        <a:xfrm>
          <a:off x="0" y="0"/>
          <a:ext cx="0" cy="0"/>
          <a:chOff x="0" y="0"/>
          <a:chExt cx="0" cy="0"/>
        </a:xfrm>
      </p:grpSpPr>
      <p:sp>
        <p:nvSpPr>
          <p:cNvPr id="12" name="PlaceHolder 1"/>
          <p:cNvSpPr>
            <a:spLocks noGrp="1"/>
          </p:cNvSpPr>
          <p:nvPr>
            <p:ph type="title"/>
          </p:nvPr>
        </p:nvSpPr>
        <p:spPr>
          <a:xfrm>
            <a:off x="534960" y="410040"/>
            <a:ext cx="9633240" cy="171684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3" name="PlaceHolder 2"/>
          <p:cNvSpPr>
            <a:spLocks noGrp="1"/>
          </p:cNvSpPr>
          <p:nvPr>
            <p:ph type="body"/>
          </p:nvPr>
        </p:nvSpPr>
        <p:spPr>
          <a:xfrm>
            <a:off x="534960" y="2406240"/>
            <a:ext cx="9633240" cy="59637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234">
    <p:spTree>
      <p:nvGrpSpPr>
        <p:cNvPr id="1" name=""/>
        <p:cNvGrpSpPr/>
        <p:nvPr/>
      </p:nvGrpSpPr>
      <p:grpSpPr>
        <a:xfrm>
          <a:off x="0" y="0"/>
          <a:ext cx="0" cy="0"/>
          <a:chOff x="0" y="0"/>
          <a:chExt cx="0" cy="0"/>
        </a:xfrm>
      </p:grpSpPr>
      <p:sp>
        <p:nvSpPr>
          <p:cNvPr id="14" name="PlaceHolder 1"/>
          <p:cNvSpPr>
            <a:spLocks noGrp="1"/>
          </p:cNvSpPr>
          <p:nvPr>
            <p:ph type="title"/>
          </p:nvPr>
        </p:nvSpPr>
        <p:spPr>
          <a:xfrm>
            <a:off x="534960" y="410040"/>
            <a:ext cx="9633240" cy="171684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5" name="PlaceHolder 2"/>
          <p:cNvSpPr>
            <a:spLocks noGrp="1"/>
          </p:cNvSpPr>
          <p:nvPr>
            <p:ph type="body"/>
          </p:nvPr>
        </p:nvSpPr>
        <p:spPr>
          <a:xfrm>
            <a:off x="534960" y="2406240"/>
            <a:ext cx="9633240" cy="59637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237">
    <p:spTree>
      <p:nvGrpSpPr>
        <p:cNvPr id="1" name=""/>
        <p:cNvGrpSpPr/>
        <p:nvPr/>
      </p:nvGrpSpPr>
      <p:grpSpPr>
        <a:xfrm>
          <a:off x="0" y="0"/>
          <a:ext cx="0" cy="0"/>
          <a:chOff x="0" y="0"/>
          <a:chExt cx="0" cy="0"/>
        </a:xfrm>
      </p:grpSpPr>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8.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 Id="rId10" Type="http://schemas.openxmlformats.org/officeDocument/2006/relationships/image" Target="../media/image98.png"/><Relationship Id="rId11" Type="http://schemas.openxmlformats.org/officeDocument/2006/relationships/image" Target="../media/image37.png"/><Relationship Id="rId12" Type="http://schemas.openxmlformats.org/officeDocument/2006/relationships/image" Target="../media/image99.png"/><Relationship Id="rId13" Type="http://schemas.openxmlformats.org/officeDocument/2006/relationships/image" Target="../media/image100.png"/><Relationship Id="rId14" Type="http://schemas.openxmlformats.org/officeDocument/2006/relationships/image" Target="../media/image101.png"/><Relationship Id="rId15" Type="http://schemas.openxmlformats.org/officeDocument/2006/relationships/image" Target="../media/image102.png"/><Relationship Id="rId16" Type="http://schemas.openxmlformats.org/officeDocument/2006/relationships/image" Target="../media/image103.png"/><Relationship Id="rId17" Type="http://schemas.openxmlformats.org/officeDocument/2006/relationships/image" Target="../media/image37.png"/><Relationship Id="rId18"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8.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png"/><Relationship Id="rId15" Type="http://schemas.openxmlformats.org/officeDocument/2006/relationships/image" Target="../media/image117.png"/><Relationship Id="rId16" Type="http://schemas.openxmlformats.org/officeDocument/2006/relationships/image" Target="../media/image118.png"/><Relationship Id="rId17" Type="http://schemas.openxmlformats.org/officeDocument/2006/relationships/image" Target="../media/image119.png"/><Relationship Id="rId18" Type="http://schemas.openxmlformats.org/officeDocument/2006/relationships/image" Target="../media/image119.png"/><Relationship Id="rId19" Type="http://schemas.openxmlformats.org/officeDocument/2006/relationships/image" Target="../media/image119.png"/><Relationship Id="rId20" Type="http://schemas.openxmlformats.org/officeDocument/2006/relationships/image" Target="../media/image120.png"/><Relationship Id="rId21" Type="http://schemas.openxmlformats.org/officeDocument/2006/relationships/image" Target="../media/image119.png"/><Relationship Id="rId22" Type="http://schemas.openxmlformats.org/officeDocument/2006/relationships/image" Target="../media/image119.png"/><Relationship Id="rId23" Type="http://schemas.openxmlformats.org/officeDocument/2006/relationships/image" Target="../media/image119.png"/><Relationship Id="rId24" Type="http://schemas.openxmlformats.org/officeDocument/2006/relationships/image" Target="../media/image121.png"/><Relationship Id="rId25" Type="http://schemas.openxmlformats.org/officeDocument/2006/relationships/image" Target="../media/image119.png"/><Relationship Id="rId26" Type="http://schemas.openxmlformats.org/officeDocument/2006/relationships/image" Target="../media/image119.png"/><Relationship Id="rId27" Type="http://schemas.openxmlformats.org/officeDocument/2006/relationships/image" Target="../media/image119.png"/><Relationship Id="rId28"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8.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30.png"/><Relationship Id="rId11" Type="http://schemas.openxmlformats.org/officeDocument/2006/relationships/image" Target="../media/image131.png"/><Relationship Id="rId12" Type="http://schemas.openxmlformats.org/officeDocument/2006/relationships/image" Target="../media/image132.png"/><Relationship Id="rId13" Type="http://schemas.openxmlformats.org/officeDocument/2006/relationships/image" Target="../media/image133.png"/><Relationship Id="rId14" Type="http://schemas.openxmlformats.org/officeDocument/2006/relationships/image" Target="../media/image134.png"/><Relationship Id="rId15" Type="http://schemas.openxmlformats.org/officeDocument/2006/relationships/image" Target="../media/image135.png"/><Relationship Id="rId16" Type="http://schemas.openxmlformats.org/officeDocument/2006/relationships/image" Target="../media/image136.png"/><Relationship Id="rId17" Type="http://schemas.openxmlformats.org/officeDocument/2006/relationships/image" Target="../media/image137.png"/><Relationship Id="rId18"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image" Target="../media/image145.png"/><Relationship Id="rId10" Type="http://schemas.openxmlformats.org/officeDocument/2006/relationships/image" Target="../media/image146.png"/><Relationship Id="rId11" Type="http://schemas.openxmlformats.org/officeDocument/2006/relationships/image" Target="../media/image147.png"/><Relationship Id="rId12" Type="http://schemas.openxmlformats.org/officeDocument/2006/relationships/image" Target="../media/image148.png"/><Relationship Id="rId13" Type="http://schemas.openxmlformats.org/officeDocument/2006/relationships/image" Target="../media/image149.png"/><Relationship Id="rId14"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8.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8.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39.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39.png"/><Relationship Id="rId13" Type="http://schemas.openxmlformats.org/officeDocument/2006/relationships/image" Target="../media/image39.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2.png"/><Relationship Id="rId17" Type="http://schemas.openxmlformats.org/officeDocument/2006/relationships/image" Target="../media/image39.png"/><Relationship Id="rId18" Type="http://schemas.openxmlformats.org/officeDocument/2006/relationships/image" Target="../media/image39.png"/><Relationship Id="rId19" Type="http://schemas.openxmlformats.org/officeDocument/2006/relationships/image" Target="../media/image39.png"/><Relationship Id="rId20" Type="http://schemas.openxmlformats.org/officeDocument/2006/relationships/image" Target="../media/image40.png"/><Relationship Id="rId2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8.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47.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6" Type="http://schemas.openxmlformats.org/officeDocument/2006/relationships/image" Target="../media/image56.png"/><Relationship Id="rId17" Type="http://schemas.openxmlformats.org/officeDocument/2006/relationships/image" Target="../media/image57.png"/><Relationship Id="rId18" Type="http://schemas.openxmlformats.org/officeDocument/2006/relationships/image" Target="../media/image47.png"/><Relationship Id="rId19" Type="http://schemas.openxmlformats.org/officeDocument/2006/relationships/image" Target="../media/image53.png"/><Relationship Id="rId20" Type="http://schemas.openxmlformats.org/officeDocument/2006/relationships/image" Target="../media/image58.png"/><Relationship Id="rId2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8.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37.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37.png"/><Relationship Id="rId15"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8.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5" Type="http://schemas.openxmlformats.org/officeDocument/2006/relationships/image" Target="../media/image89.png"/><Relationship Id="rId16" Type="http://schemas.openxmlformats.org/officeDocument/2006/relationships/slideLayout" Target="../slideLayouts/slideLayout6.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 name="" descr=""/>
          <p:cNvPicPr/>
          <p:nvPr/>
        </p:nvPicPr>
        <p:blipFill>
          <a:blip r:embed="rId1"/>
          <a:stretch/>
        </p:blipFill>
        <p:spPr>
          <a:xfrm>
            <a:off x="0" y="0"/>
            <a:ext cx="10294200" cy="5790240"/>
          </a:xfrm>
          <a:prstGeom prst="rect">
            <a:avLst/>
          </a:prstGeom>
          <a:noFill/>
          <a:ln w="0">
            <a:noFill/>
          </a:ln>
        </p:spPr>
      </p:pic>
      <p:sp>
        <p:nvSpPr>
          <p:cNvPr id="17" name=""/>
          <p:cNvSpPr/>
          <p:nvPr/>
        </p:nvSpPr>
        <p:spPr>
          <a:xfrm>
            <a:off x="0" y="-360"/>
            <a:ext cx="1608840" cy="1609200"/>
          </a:xfrm>
          <a:custGeom>
            <a:avLst/>
            <a:gdLst/>
            <a:ahLst/>
            <a:rect l="0" t="0" r="r" b="b"/>
            <a:pathLst>
              <a:path w="4469" h="4470">
                <a:moveTo>
                  <a:pt x="4469" y="1118"/>
                </a:moveTo>
                <a:cubicBezTo>
                  <a:pt x="4469" y="1172"/>
                  <a:pt x="4467" y="1227"/>
                  <a:pt x="4465" y="1282"/>
                </a:cubicBezTo>
                <a:cubicBezTo>
                  <a:pt x="4462" y="1337"/>
                  <a:pt x="4458" y="1391"/>
                  <a:pt x="4452" y="1446"/>
                </a:cubicBezTo>
                <a:cubicBezTo>
                  <a:pt x="4447" y="1501"/>
                  <a:pt x="4440" y="1555"/>
                  <a:pt x="4432" y="1609"/>
                </a:cubicBezTo>
                <a:cubicBezTo>
                  <a:pt x="4424" y="1663"/>
                  <a:pt x="4415" y="1717"/>
                  <a:pt x="4404" y="1771"/>
                </a:cubicBezTo>
                <a:cubicBezTo>
                  <a:pt x="4393" y="1825"/>
                  <a:pt x="4381" y="1879"/>
                  <a:pt x="4368" y="1932"/>
                </a:cubicBezTo>
                <a:cubicBezTo>
                  <a:pt x="4355" y="1985"/>
                  <a:pt x="4340" y="2038"/>
                  <a:pt x="4324" y="2090"/>
                </a:cubicBezTo>
                <a:cubicBezTo>
                  <a:pt x="4308" y="2143"/>
                  <a:pt x="4291" y="2195"/>
                  <a:pt x="4273" y="2247"/>
                </a:cubicBezTo>
                <a:cubicBezTo>
                  <a:pt x="4254" y="2299"/>
                  <a:pt x="4234" y="2350"/>
                  <a:pt x="4213" y="2401"/>
                </a:cubicBezTo>
                <a:cubicBezTo>
                  <a:pt x="4193" y="2452"/>
                  <a:pt x="4170" y="2502"/>
                  <a:pt x="4147" y="2551"/>
                </a:cubicBezTo>
                <a:cubicBezTo>
                  <a:pt x="4123" y="2601"/>
                  <a:pt x="4099" y="2650"/>
                  <a:pt x="4073" y="2698"/>
                </a:cubicBezTo>
                <a:cubicBezTo>
                  <a:pt x="4047" y="2747"/>
                  <a:pt x="4020" y="2794"/>
                  <a:pt x="3992" y="2841"/>
                </a:cubicBezTo>
                <a:cubicBezTo>
                  <a:pt x="3964" y="2888"/>
                  <a:pt x="3934" y="2935"/>
                  <a:pt x="3904" y="2980"/>
                </a:cubicBezTo>
                <a:cubicBezTo>
                  <a:pt x="3873" y="3026"/>
                  <a:pt x="3842" y="3071"/>
                  <a:pt x="3809" y="3115"/>
                </a:cubicBezTo>
                <a:cubicBezTo>
                  <a:pt x="3776" y="3159"/>
                  <a:pt x="3743" y="3202"/>
                  <a:pt x="3708" y="3244"/>
                </a:cubicBezTo>
                <a:cubicBezTo>
                  <a:pt x="3673" y="3287"/>
                  <a:pt x="3637" y="3328"/>
                  <a:pt x="3600" y="3369"/>
                </a:cubicBezTo>
                <a:cubicBezTo>
                  <a:pt x="3564" y="3410"/>
                  <a:pt x="3526" y="3449"/>
                  <a:pt x="3487" y="3488"/>
                </a:cubicBezTo>
                <a:cubicBezTo>
                  <a:pt x="3448" y="3527"/>
                  <a:pt x="3409" y="3565"/>
                  <a:pt x="3368" y="3601"/>
                </a:cubicBezTo>
                <a:cubicBezTo>
                  <a:pt x="3327" y="3638"/>
                  <a:pt x="3286" y="3674"/>
                  <a:pt x="3243" y="3709"/>
                </a:cubicBezTo>
                <a:cubicBezTo>
                  <a:pt x="3201" y="3744"/>
                  <a:pt x="3158" y="3777"/>
                  <a:pt x="3114" y="3810"/>
                </a:cubicBezTo>
                <a:cubicBezTo>
                  <a:pt x="3070" y="3843"/>
                  <a:pt x="3025" y="3874"/>
                  <a:pt x="2979" y="3905"/>
                </a:cubicBezTo>
                <a:cubicBezTo>
                  <a:pt x="2934" y="3935"/>
                  <a:pt x="2887" y="3965"/>
                  <a:pt x="2840" y="3993"/>
                </a:cubicBezTo>
                <a:cubicBezTo>
                  <a:pt x="2793" y="4021"/>
                  <a:pt x="2746" y="4048"/>
                  <a:pt x="2697" y="4074"/>
                </a:cubicBezTo>
                <a:cubicBezTo>
                  <a:pt x="2649" y="4100"/>
                  <a:pt x="2600" y="4124"/>
                  <a:pt x="2550" y="4148"/>
                </a:cubicBezTo>
                <a:cubicBezTo>
                  <a:pt x="2501" y="4171"/>
                  <a:pt x="2451" y="4194"/>
                  <a:pt x="2400" y="4214"/>
                </a:cubicBezTo>
                <a:cubicBezTo>
                  <a:pt x="2349" y="4235"/>
                  <a:pt x="2298" y="4255"/>
                  <a:pt x="2246" y="4274"/>
                </a:cubicBezTo>
                <a:cubicBezTo>
                  <a:pt x="2194" y="4292"/>
                  <a:pt x="2142" y="4309"/>
                  <a:pt x="2089" y="4325"/>
                </a:cubicBezTo>
                <a:cubicBezTo>
                  <a:pt x="2037" y="4341"/>
                  <a:pt x="1984" y="4356"/>
                  <a:pt x="1931" y="4369"/>
                </a:cubicBezTo>
                <a:cubicBezTo>
                  <a:pt x="1878" y="4382"/>
                  <a:pt x="1824" y="4394"/>
                  <a:pt x="1770" y="4405"/>
                </a:cubicBezTo>
                <a:cubicBezTo>
                  <a:pt x="1716" y="4416"/>
                  <a:pt x="1662" y="4425"/>
                  <a:pt x="1608" y="4433"/>
                </a:cubicBezTo>
                <a:cubicBezTo>
                  <a:pt x="1554" y="4441"/>
                  <a:pt x="1500" y="4448"/>
                  <a:pt x="1445" y="4453"/>
                </a:cubicBezTo>
                <a:cubicBezTo>
                  <a:pt x="1390" y="4459"/>
                  <a:pt x="1336" y="4463"/>
                  <a:pt x="1281" y="4466"/>
                </a:cubicBezTo>
                <a:cubicBezTo>
                  <a:pt x="1226" y="4468"/>
                  <a:pt x="1171" y="4470"/>
                  <a:pt x="1117" y="4470"/>
                </a:cubicBezTo>
                <a:cubicBezTo>
                  <a:pt x="1062" y="4470"/>
                  <a:pt x="1007" y="4468"/>
                  <a:pt x="952" y="4466"/>
                </a:cubicBezTo>
                <a:cubicBezTo>
                  <a:pt x="897" y="4463"/>
                  <a:pt x="843" y="4459"/>
                  <a:pt x="788" y="4453"/>
                </a:cubicBezTo>
                <a:cubicBezTo>
                  <a:pt x="733" y="4448"/>
                  <a:pt x="679" y="4441"/>
                  <a:pt x="625" y="4433"/>
                </a:cubicBezTo>
                <a:cubicBezTo>
                  <a:pt x="571" y="4425"/>
                  <a:pt x="517" y="4416"/>
                  <a:pt x="463" y="4405"/>
                </a:cubicBezTo>
                <a:cubicBezTo>
                  <a:pt x="409" y="4394"/>
                  <a:pt x="355" y="4382"/>
                  <a:pt x="302" y="4369"/>
                </a:cubicBezTo>
                <a:cubicBezTo>
                  <a:pt x="249" y="4356"/>
                  <a:pt x="196" y="4341"/>
                  <a:pt x="144" y="4325"/>
                </a:cubicBezTo>
                <a:cubicBezTo>
                  <a:pt x="95" y="4311"/>
                  <a:pt x="47" y="4295"/>
                  <a:pt x="0" y="4278"/>
                </a:cubicBezTo>
                <a:lnTo>
                  <a:pt x="0" y="0"/>
                </a:lnTo>
                <a:lnTo>
                  <a:pt x="4277" y="0"/>
                </a:lnTo>
                <a:cubicBezTo>
                  <a:pt x="4294" y="48"/>
                  <a:pt x="4310" y="96"/>
                  <a:pt x="4324" y="145"/>
                </a:cubicBezTo>
                <a:cubicBezTo>
                  <a:pt x="4340" y="197"/>
                  <a:pt x="4355" y="250"/>
                  <a:pt x="4368" y="303"/>
                </a:cubicBezTo>
                <a:cubicBezTo>
                  <a:pt x="4381" y="356"/>
                  <a:pt x="4393" y="410"/>
                  <a:pt x="4404" y="464"/>
                </a:cubicBezTo>
                <a:cubicBezTo>
                  <a:pt x="4415" y="518"/>
                  <a:pt x="4424" y="572"/>
                  <a:pt x="4432" y="626"/>
                </a:cubicBezTo>
                <a:cubicBezTo>
                  <a:pt x="4440" y="680"/>
                  <a:pt x="4447" y="734"/>
                  <a:pt x="4452" y="789"/>
                </a:cubicBezTo>
                <a:cubicBezTo>
                  <a:pt x="4458" y="844"/>
                  <a:pt x="4462" y="898"/>
                  <a:pt x="4465" y="953"/>
                </a:cubicBezTo>
                <a:cubicBezTo>
                  <a:pt x="4467" y="1008"/>
                  <a:pt x="4469" y="1063"/>
                  <a:pt x="4469" y="1118"/>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8" name=""/>
          <p:cNvSpPr/>
          <p:nvPr/>
        </p:nvSpPr>
        <p:spPr>
          <a:xfrm>
            <a:off x="9087840" y="4584240"/>
            <a:ext cx="1608840" cy="1608840"/>
          </a:xfrm>
          <a:custGeom>
            <a:avLst/>
            <a:gdLst/>
            <a:ahLst/>
            <a:rect l="0" t="0" r="r" b="b"/>
            <a:pathLst>
              <a:path w="4469" h="4469">
                <a:moveTo>
                  <a:pt x="4469" y="2234"/>
                </a:moveTo>
                <a:cubicBezTo>
                  <a:pt x="4469" y="2270"/>
                  <a:pt x="4468" y="2307"/>
                  <a:pt x="4467" y="2343"/>
                </a:cubicBezTo>
                <a:cubicBezTo>
                  <a:pt x="4465" y="2380"/>
                  <a:pt x="4462" y="2416"/>
                  <a:pt x="4458" y="2453"/>
                </a:cubicBezTo>
                <a:cubicBezTo>
                  <a:pt x="4455" y="2489"/>
                  <a:pt x="4450" y="2525"/>
                  <a:pt x="4445" y="2561"/>
                </a:cubicBezTo>
                <a:cubicBezTo>
                  <a:pt x="4440" y="2598"/>
                  <a:pt x="4433" y="2634"/>
                  <a:pt x="4426" y="2669"/>
                </a:cubicBezTo>
                <a:cubicBezTo>
                  <a:pt x="4419" y="2705"/>
                  <a:pt x="4411" y="2741"/>
                  <a:pt x="4402" y="2776"/>
                </a:cubicBezTo>
                <a:cubicBezTo>
                  <a:pt x="4393" y="2812"/>
                  <a:pt x="4384" y="2847"/>
                  <a:pt x="4373" y="2882"/>
                </a:cubicBezTo>
                <a:cubicBezTo>
                  <a:pt x="4362" y="2918"/>
                  <a:pt x="4351" y="2953"/>
                  <a:pt x="4339" y="2987"/>
                </a:cubicBezTo>
                <a:cubicBezTo>
                  <a:pt x="4326" y="3022"/>
                  <a:pt x="4313" y="3056"/>
                  <a:pt x="4299" y="3089"/>
                </a:cubicBezTo>
                <a:cubicBezTo>
                  <a:pt x="4285" y="3123"/>
                  <a:pt x="4270" y="3157"/>
                  <a:pt x="4255" y="3190"/>
                </a:cubicBezTo>
                <a:cubicBezTo>
                  <a:pt x="4239" y="3223"/>
                  <a:pt x="4223" y="3255"/>
                  <a:pt x="4205" y="3288"/>
                </a:cubicBezTo>
                <a:cubicBezTo>
                  <a:pt x="4188" y="3320"/>
                  <a:pt x="4170" y="3352"/>
                  <a:pt x="4151" y="3383"/>
                </a:cubicBezTo>
                <a:cubicBezTo>
                  <a:pt x="4133" y="3414"/>
                  <a:pt x="4113" y="3445"/>
                  <a:pt x="4093" y="3476"/>
                </a:cubicBezTo>
                <a:cubicBezTo>
                  <a:pt x="4072" y="3506"/>
                  <a:pt x="4051" y="3536"/>
                  <a:pt x="4030" y="3565"/>
                </a:cubicBezTo>
                <a:cubicBezTo>
                  <a:pt x="4008" y="3595"/>
                  <a:pt x="3985" y="3624"/>
                  <a:pt x="3962" y="3652"/>
                </a:cubicBezTo>
                <a:cubicBezTo>
                  <a:pt x="3939" y="3680"/>
                  <a:pt x="3915" y="3708"/>
                  <a:pt x="3890" y="3735"/>
                </a:cubicBezTo>
                <a:cubicBezTo>
                  <a:pt x="3866" y="3762"/>
                  <a:pt x="3841" y="3788"/>
                  <a:pt x="3815" y="3814"/>
                </a:cubicBezTo>
                <a:cubicBezTo>
                  <a:pt x="3788" y="3840"/>
                  <a:pt x="3762" y="3865"/>
                  <a:pt x="3734" y="3890"/>
                </a:cubicBezTo>
                <a:cubicBezTo>
                  <a:pt x="3707" y="3914"/>
                  <a:pt x="3680" y="3938"/>
                  <a:pt x="3651" y="3961"/>
                </a:cubicBezTo>
                <a:cubicBezTo>
                  <a:pt x="3623" y="3985"/>
                  <a:pt x="3594" y="4007"/>
                  <a:pt x="3565" y="4029"/>
                </a:cubicBezTo>
                <a:cubicBezTo>
                  <a:pt x="3536" y="4051"/>
                  <a:pt x="3506" y="4072"/>
                  <a:pt x="3475" y="4092"/>
                </a:cubicBezTo>
                <a:cubicBezTo>
                  <a:pt x="3445" y="4112"/>
                  <a:pt x="3414" y="4132"/>
                  <a:pt x="3383" y="4151"/>
                </a:cubicBezTo>
                <a:cubicBezTo>
                  <a:pt x="3351" y="4170"/>
                  <a:pt x="3320" y="4188"/>
                  <a:pt x="3287" y="4205"/>
                </a:cubicBezTo>
                <a:cubicBezTo>
                  <a:pt x="3255" y="4222"/>
                  <a:pt x="3222" y="4238"/>
                  <a:pt x="3189" y="4254"/>
                </a:cubicBezTo>
                <a:cubicBezTo>
                  <a:pt x="3156" y="4270"/>
                  <a:pt x="3123" y="4285"/>
                  <a:pt x="3089" y="4299"/>
                </a:cubicBezTo>
                <a:cubicBezTo>
                  <a:pt x="3055" y="4313"/>
                  <a:pt x="3021" y="4326"/>
                  <a:pt x="2987" y="4338"/>
                </a:cubicBezTo>
                <a:cubicBezTo>
                  <a:pt x="2952" y="4350"/>
                  <a:pt x="2918" y="4362"/>
                  <a:pt x="2883" y="4372"/>
                </a:cubicBezTo>
                <a:cubicBezTo>
                  <a:pt x="2848" y="4383"/>
                  <a:pt x="2812" y="4393"/>
                  <a:pt x="2777" y="4402"/>
                </a:cubicBezTo>
                <a:cubicBezTo>
                  <a:pt x="2742" y="4411"/>
                  <a:pt x="2706" y="4419"/>
                  <a:pt x="2670" y="4426"/>
                </a:cubicBezTo>
                <a:cubicBezTo>
                  <a:pt x="2634" y="4433"/>
                  <a:pt x="2598" y="4439"/>
                  <a:pt x="2562" y="4444"/>
                </a:cubicBezTo>
                <a:cubicBezTo>
                  <a:pt x="2526" y="4450"/>
                  <a:pt x="2490" y="4454"/>
                  <a:pt x="2453" y="4458"/>
                </a:cubicBezTo>
                <a:cubicBezTo>
                  <a:pt x="2417" y="4461"/>
                  <a:pt x="2380" y="4464"/>
                  <a:pt x="2344" y="4466"/>
                </a:cubicBezTo>
                <a:cubicBezTo>
                  <a:pt x="2307" y="4468"/>
                  <a:pt x="2271" y="4469"/>
                  <a:pt x="2234" y="4469"/>
                </a:cubicBezTo>
                <a:cubicBezTo>
                  <a:pt x="2198" y="4469"/>
                  <a:pt x="2161" y="4468"/>
                  <a:pt x="2125" y="4466"/>
                </a:cubicBezTo>
                <a:cubicBezTo>
                  <a:pt x="2088" y="4464"/>
                  <a:pt x="2052" y="4461"/>
                  <a:pt x="2015" y="4458"/>
                </a:cubicBezTo>
                <a:cubicBezTo>
                  <a:pt x="1979" y="4454"/>
                  <a:pt x="1943" y="4450"/>
                  <a:pt x="1906" y="4444"/>
                </a:cubicBezTo>
                <a:cubicBezTo>
                  <a:pt x="1870" y="4439"/>
                  <a:pt x="1834" y="4433"/>
                  <a:pt x="1798" y="4426"/>
                </a:cubicBezTo>
                <a:cubicBezTo>
                  <a:pt x="1762" y="4419"/>
                  <a:pt x="1727" y="4411"/>
                  <a:pt x="1691" y="4402"/>
                </a:cubicBezTo>
                <a:cubicBezTo>
                  <a:pt x="1656" y="4393"/>
                  <a:pt x="1621" y="4383"/>
                  <a:pt x="1586" y="4372"/>
                </a:cubicBezTo>
                <a:cubicBezTo>
                  <a:pt x="1551" y="4362"/>
                  <a:pt x="1516" y="4350"/>
                  <a:pt x="1482" y="4338"/>
                </a:cubicBezTo>
                <a:cubicBezTo>
                  <a:pt x="1447" y="4326"/>
                  <a:pt x="1413" y="4313"/>
                  <a:pt x="1379" y="4299"/>
                </a:cubicBezTo>
                <a:cubicBezTo>
                  <a:pt x="1345" y="4285"/>
                  <a:pt x="1312" y="4270"/>
                  <a:pt x="1279" y="4254"/>
                </a:cubicBezTo>
                <a:cubicBezTo>
                  <a:pt x="1246" y="4238"/>
                  <a:pt x="1213" y="4222"/>
                  <a:pt x="1181" y="4205"/>
                </a:cubicBezTo>
                <a:cubicBezTo>
                  <a:pt x="1149" y="4188"/>
                  <a:pt x="1117" y="4170"/>
                  <a:pt x="1086" y="4151"/>
                </a:cubicBezTo>
                <a:cubicBezTo>
                  <a:pt x="1054" y="4132"/>
                  <a:pt x="1023" y="4112"/>
                  <a:pt x="993" y="4092"/>
                </a:cubicBezTo>
                <a:cubicBezTo>
                  <a:pt x="963" y="4072"/>
                  <a:pt x="933" y="4051"/>
                  <a:pt x="903" y="4029"/>
                </a:cubicBezTo>
                <a:cubicBezTo>
                  <a:pt x="874" y="4007"/>
                  <a:pt x="845" y="3985"/>
                  <a:pt x="817" y="3961"/>
                </a:cubicBezTo>
                <a:cubicBezTo>
                  <a:pt x="789" y="3938"/>
                  <a:pt x="761" y="3914"/>
                  <a:pt x="734" y="3890"/>
                </a:cubicBezTo>
                <a:cubicBezTo>
                  <a:pt x="707" y="3865"/>
                  <a:pt x="680" y="3840"/>
                  <a:pt x="654" y="3814"/>
                </a:cubicBezTo>
                <a:cubicBezTo>
                  <a:pt x="629" y="3788"/>
                  <a:pt x="603" y="3762"/>
                  <a:pt x="579" y="3735"/>
                </a:cubicBezTo>
                <a:cubicBezTo>
                  <a:pt x="554" y="3708"/>
                  <a:pt x="530" y="3680"/>
                  <a:pt x="507" y="3652"/>
                </a:cubicBezTo>
                <a:cubicBezTo>
                  <a:pt x="484" y="3624"/>
                  <a:pt x="462" y="3595"/>
                  <a:pt x="440" y="3565"/>
                </a:cubicBezTo>
                <a:cubicBezTo>
                  <a:pt x="418" y="3536"/>
                  <a:pt x="397" y="3506"/>
                  <a:pt x="377" y="3476"/>
                </a:cubicBezTo>
                <a:cubicBezTo>
                  <a:pt x="356" y="3445"/>
                  <a:pt x="337" y="3414"/>
                  <a:pt x="318" y="3383"/>
                </a:cubicBezTo>
                <a:cubicBezTo>
                  <a:pt x="299" y="3352"/>
                  <a:pt x="281" y="3320"/>
                  <a:pt x="264" y="3288"/>
                </a:cubicBezTo>
                <a:cubicBezTo>
                  <a:pt x="247" y="3255"/>
                  <a:pt x="230" y="3223"/>
                  <a:pt x="215" y="3190"/>
                </a:cubicBezTo>
                <a:cubicBezTo>
                  <a:pt x="199" y="3157"/>
                  <a:pt x="184" y="3123"/>
                  <a:pt x="170" y="3089"/>
                </a:cubicBezTo>
                <a:cubicBezTo>
                  <a:pt x="156" y="3056"/>
                  <a:pt x="143" y="3022"/>
                  <a:pt x="131" y="2987"/>
                </a:cubicBezTo>
                <a:cubicBezTo>
                  <a:pt x="118" y="2953"/>
                  <a:pt x="107" y="2918"/>
                  <a:pt x="96" y="2882"/>
                </a:cubicBezTo>
                <a:cubicBezTo>
                  <a:pt x="86" y="2847"/>
                  <a:pt x="76" y="2812"/>
                  <a:pt x="67" y="2776"/>
                </a:cubicBezTo>
                <a:cubicBezTo>
                  <a:pt x="58" y="2741"/>
                  <a:pt x="50" y="2705"/>
                  <a:pt x="43" y="2669"/>
                </a:cubicBezTo>
                <a:cubicBezTo>
                  <a:pt x="36" y="2634"/>
                  <a:pt x="30" y="2598"/>
                  <a:pt x="24" y="2561"/>
                </a:cubicBezTo>
                <a:cubicBezTo>
                  <a:pt x="19" y="2525"/>
                  <a:pt x="14" y="2489"/>
                  <a:pt x="11" y="2453"/>
                </a:cubicBezTo>
                <a:cubicBezTo>
                  <a:pt x="7" y="2416"/>
                  <a:pt x="5" y="2380"/>
                  <a:pt x="3" y="2343"/>
                </a:cubicBezTo>
                <a:cubicBezTo>
                  <a:pt x="1" y="2307"/>
                  <a:pt x="0" y="2270"/>
                  <a:pt x="0" y="2234"/>
                </a:cubicBezTo>
                <a:cubicBezTo>
                  <a:pt x="0" y="2197"/>
                  <a:pt x="1" y="2160"/>
                  <a:pt x="3" y="2124"/>
                </a:cubicBezTo>
                <a:cubicBezTo>
                  <a:pt x="5" y="2087"/>
                  <a:pt x="7" y="2051"/>
                  <a:pt x="11" y="2015"/>
                </a:cubicBezTo>
                <a:cubicBezTo>
                  <a:pt x="14" y="1978"/>
                  <a:pt x="19" y="1942"/>
                  <a:pt x="24" y="1906"/>
                </a:cubicBezTo>
                <a:cubicBezTo>
                  <a:pt x="30" y="1870"/>
                  <a:pt x="36" y="1834"/>
                  <a:pt x="43" y="1798"/>
                </a:cubicBezTo>
                <a:cubicBezTo>
                  <a:pt x="50" y="1762"/>
                  <a:pt x="58" y="1726"/>
                  <a:pt x="67" y="1691"/>
                </a:cubicBezTo>
                <a:cubicBezTo>
                  <a:pt x="76" y="1655"/>
                  <a:pt x="86" y="1620"/>
                  <a:pt x="96" y="1585"/>
                </a:cubicBezTo>
                <a:cubicBezTo>
                  <a:pt x="107" y="1550"/>
                  <a:pt x="118" y="1515"/>
                  <a:pt x="131" y="1481"/>
                </a:cubicBezTo>
                <a:cubicBezTo>
                  <a:pt x="143" y="1447"/>
                  <a:pt x="156" y="1412"/>
                  <a:pt x="170" y="1379"/>
                </a:cubicBezTo>
                <a:cubicBezTo>
                  <a:pt x="184" y="1345"/>
                  <a:pt x="199" y="1311"/>
                  <a:pt x="215" y="1278"/>
                </a:cubicBezTo>
                <a:cubicBezTo>
                  <a:pt x="230" y="1245"/>
                  <a:pt x="247" y="1213"/>
                  <a:pt x="264" y="1180"/>
                </a:cubicBezTo>
                <a:cubicBezTo>
                  <a:pt x="281" y="1148"/>
                  <a:pt x="299" y="1116"/>
                  <a:pt x="318" y="1085"/>
                </a:cubicBezTo>
                <a:cubicBezTo>
                  <a:pt x="337" y="1054"/>
                  <a:pt x="356" y="1023"/>
                  <a:pt x="377" y="992"/>
                </a:cubicBezTo>
                <a:cubicBezTo>
                  <a:pt x="397" y="962"/>
                  <a:pt x="418" y="932"/>
                  <a:pt x="440" y="903"/>
                </a:cubicBezTo>
                <a:cubicBezTo>
                  <a:pt x="462" y="873"/>
                  <a:pt x="484" y="845"/>
                  <a:pt x="507" y="816"/>
                </a:cubicBezTo>
                <a:cubicBezTo>
                  <a:pt x="530" y="788"/>
                  <a:pt x="554" y="760"/>
                  <a:pt x="579" y="733"/>
                </a:cubicBezTo>
                <a:cubicBezTo>
                  <a:pt x="603" y="706"/>
                  <a:pt x="629" y="680"/>
                  <a:pt x="654" y="654"/>
                </a:cubicBezTo>
                <a:cubicBezTo>
                  <a:pt x="680" y="628"/>
                  <a:pt x="707" y="603"/>
                  <a:pt x="734" y="578"/>
                </a:cubicBezTo>
                <a:cubicBezTo>
                  <a:pt x="761" y="554"/>
                  <a:pt x="789" y="530"/>
                  <a:pt x="817" y="507"/>
                </a:cubicBezTo>
                <a:cubicBezTo>
                  <a:pt x="845" y="483"/>
                  <a:pt x="874" y="461"/>
                  <a:pt x="903" y="439"/>
                </a:cubicBezTo>
                <a:cubicBezTo>
                  <a:pt x="933" y="417"/>
                  <a:pt x="963" y="396"/>
                  <a:pt x="993" y="376"/>
                </a:cubicBezTo>
                <a:cubicBezTo>
                  <a:pt x="1023" y="356"/>
                  <a:pt x="1054" y="336"/>
                  <a:pt x="1086" y="317"/>
                </a:cubicBezTo>
                <a:cubicBezTo>
                  <a:pt x="1117" y="299"/>
                  <a:pt x="1149" y="281"/>
                  <a:pt x="1181" y="263"/>
                </a:cubicBezTo>
                <a:cubicBezTo>
                  <a:pt x="1213" y="246"/>
                  <a:pt x="1246" y="230"/>
                  <a:pt x="1279" y="214"/>
                </a:cubicBezTo>
                <a:cubicBezTo>
                  <a:pt x="1312" y="198"/>
                  <a:pt x="1345" y="184"/>
                  <a:pt x="1379" y="170"/>
                </a:cubicBezTo>
                <a:cubicBezTo>
                  <a:pt x="1413" y="156"/>
                  <a:pt x="1447" y="142"/>
                  <a:pt x="1482" y="130"/>
                </a:cubicBezTo>
                <a:cubicBezTo>
                  <a:pt x="1516" y="118"/>
                  <a:pt x="1551" y="106"/>
                  <a:pt x="1586" y="96"/>
                </a:cubicBezTo>
                <a:cubicBezTo>
                  <a:pt x="1621" y="85"/>
                  <a:pt x="1656" y="75"/>
                  <a:pt x="1691" y="66"/>
                </a:cubicBezTo>
                <a:cubicBezTo>
                  <a:pt x="1727" y="58"/>
                  <a:pt x="1762" y="50"/>
                  <a:pt x="1798" y="42"/>
                </a:cubicBezTo>
                <a:cubicBezTo>
                  <a:pt x="1834" y="35"/>
                  <a:pt x="1870" y="29"/>
                  <a:pt x="1906" y="24"/>
                </a:cubicBezTo>
                <a:cubicBezTo>
                  <a:pt x="1943" y="18"/>
                  <a:pt x="1979" y="14"/>
                  <a:pt x="2015" y="10"/>
                </a:cubicBezTo>
                <a:cubicBezTo>
                  <a:pt x="2052" y="7"/>
                  <a:pt x="2088" y="4"/>
                  <a:pt x="2125" y="2"/>
                </a:cubicBezTo>
                <a:cubicBezTo>
                  <a:pt x="2161" y="0"/>
                  <a:pt x="2198" y="0"/>
                  <a:pt x="2234" y="0"/>
                </a:cubicBezTo>
                <a:cubicBezTo>
                  <a:pt x="2271" y="0"/>
                  <a:pt x="2307" y="0"/>
                  <a:pt x="2344" y="2"/>
                </a:cubicBezTo>
                <a:cubicBezTo>
                  <a:pt x="2380" y="4"/>
                  <a:pt x="2417" y="7"/>
                  <a:pt x="2453" y="10"/>
                </a:cubicBezTo>
                <a:cubicBezTo>
                  <a:pt x="2490" y="14"/>
                  <a:pt x="2526" y="18"/>
                  <a:pt x="2562" y="24"/>
                </a:cubicBezTo>
                <a:cubicBezTo>
                  <a:pt x="2598" y="29"/>
                  <a:pt x="2634" y="35"/>
                  <a:pt x="2670" y="42"/>
                </a:cubicBezTo>
                <a:cubicBezTo>
                  <a:pt x="2706" y="50"/>
                  <a:pt x="2742" y="58"/>
                  <a:pt x="2777" y="66"/>
                </a:cubicBezTo>
                <a:cubicBezTo>
                  <a:pt x="2812" y="75"/>
                  <a:pt x="2848" y="85"/>
                  <a:pt x="2883" y="96"/>
                </a:cubicBezTo>
                <a:cubicBezTo>
                  <a:pt x="2918" y="106"/>
                  <a:pt x="2952" y="118"/>
                  <a:pt x="2987" y="130"/>
                </a:cubicBezTo>
                <a:cubicBezTo>
                  <a:pt x="3021" y="142"/>
                  <a:pt x="3055" y="156"/>
                  <a:pt x="3089" y="170"/>
                </a:cubicBezTo>
                <a:cubicBezTo>
                  <a:pt x="3123" y="184"/>
                  <a:pt x="3156" y="198"/>
                  <a:pt x="3189" y="214"/>
                </a:cubicBezTo>
                <a:cubicBezTo>
                  <a:pt x="3222" y="230"/>
                  <a:pt x="3255" y="246"/>
                  <a:pt x="3287" y="263"/>
                </a:cubicBezTo>
                <a:cubicBezTo>
                  <a:pt x="3320" y="281"/>
                  <a:pt x="3351" y="299"/>
                  <a:pt x="3383" y="317"/>
                </a:cubicBezTo>
                <a:cubicBezTo>
                  <a:pt x="3414" y="336"/>
                  <a:pt x="3445" y="356"/>
                  <a:pt x="3475" y="376"/>
                </a:cubicBezTo>
                <a:cubicBezTo>
                  <a:pt x="3506" y="396"/>
                  <a:pt x="3536" y="417"/>
                  <a:pt x="3565" y="439"/>
                </a:cubicBezTo>
                <a:cubicBezTo>
                  <a:pt x="3594" y="461"/>
                  <a:pt x="3623" y="483"/>
                  <a:pt x="3651" y="507"/>
                </a:cubicBezTo>
                <a:cubicBezTo>
                  <a:pt x="3680" y="530"/>
                  <a:pt x="3707" y="554"/>
                  <a:pt x="3734" y="578"/>
                </a:cubicBezTo>
                <a:cubicBezTo>
                  <a:pt x="3762" y="603"/>
                  <a:pt x="3788" y="628"/>
                  <a:pt x="3815" y="654"/>
                </a:cubicBezTo>
                <a:cubicBezTo>
                  <a:pt x="3841" y="680"/>
                  <a:pt x="3866" y="706"/>
                  <a:pt x="3890" y="733"/>
                </a:cubicBezTo>
                <a:cubicBezTo>
                  <a:pt x="3915" y="760"/>
                  <a:pt x="3939" y="788"/>
                  <a:pt x="3962" y="816"/>
                </a:cubicBezTo>
                <a:cubicBezTo>
                  <a:pt x="3985" y="845"/>
                  <a:pt x="4008" y="873"/>
                  <a:pt x="4030" y="903"/>
                </a:cubicBezTo>
                <a:cubicBezTo>
                  <a:pt x="4051" y="932"/>
                  <a:pt x="4072" y="962"/>
                  <a:pt x="4093" y="992"/>
                </a:cubicBezTo>
                <a:cubicBezTo>
                  <a:pt x="4113" y="1023"/>
                  <a:pt x="4133" y="1054"/>
                  <a:pt x="4151" y="1085"/>
                </a:cubicBezTo>
                <a:cubicBezTo>
                  <a:pt x="4170" y="1116"/>
                  <a:pt x="4188" y="1148"/>
                  <a:pt x="4205" y="1180"/>
                </a:cubicBezTo>
                <a:cubicBezTo>
                  <a:pt x="4223" y="1213"/>
                  <a:pt x="4239" y="1245"/>
                  <a:pt x="4255" y="1278"/>
                </a:cubicBezTo>
                <a:cubicBezTo>
                  <a:pt x="4270" y="1311"/>
                  <a:pt x="4285" y="1345"/>
                  <a:pt x="4299" y="1379"/>
                </a:cubicBezTo>
                <a:cubicBezTo>
                  <a:pt x="4313" y="1412"/>
                  <a:pt x="4326" y="1447"/>
                  <a:pt x="4339" y="1481"/>
                </a:cubicBezTo>
                <a:cubicBezTo>
                  <a:pt x="4351" y="1515"/>
                  <a:pt x="4362" y="1550"/>
                  <a:pt x="4373" y="1585"/>
                </a:cubicBezTo>
                <a:cubicBezTo>
                  <a:pt x="4384" y="1620"/>
                  <a:pt x="4393" y="1655"/>
                  <a:pt x="4402" y="1691"/>
                </a:cubicBezTo>
                <a:cubicBezTo>
                  <a:pt x="4411" y="1726"/>
                  <a:pt x="4419" y="1762"/>
                  <a:pt x="4426" y="1798"/>
                </a:cubicBezTo>
                <a:cubicBezTo>
                  <a:pt x="4433" y="1834"/>
                  <a:pt x="4440" y="1870"/>
                  <a:pt x="4445" y="1906"/>
                </a:cubicBezTo>
                <a:cubicBezTo>
                  <a:pt x="4450" y="1942"/>
                  <a:pt x="4455" y="1978"/>
                  <a:pt x="4458" y="2015"/>
                </a:cubicBezTo>
                <a:cubicBezTo>
                  <a:pt x="4462" y="2051"/>
                  <a:pt x="4465" y="2087"/>
                  <a:pt x="4467" y="2124"/>
                </a:cubicBezTo>
                <a:cubicBezTo>
                  <a:pt x="4468" y="2160"/>
                  <a:pt x="4469" y="2197"/>
                  <a:pt x="4469" y="2234"/>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9" name=""/>
          <p:cNvSpPr/>
          <p:nvPr/>
        </p:nvSpPr>
        <p:spPr>
          <a:xfrm>
            <a:off x="804240" y="3779640"/>
            <a:ext cx="1206720" cy="1207080"/>
          </a:xfrm>
          <a:custGeom>
            <a:avLst/>
            <a:gdLst/>
            <a:ahLst/>
            <a:rect l="0" t="0" r="r" b="b"/>
            <a:pathLst>
              <a:path w="3352" h="3353">
                <a:moveTo>
                  <a:pt x="3352" y="1677"/>
                </a:moveTo>
                <a:cubicBezTo>
                  <a:pt x="3352" y="1732"/>
                  <a:pt x="3349" y="1787"/>
                  <a:pt x="3344" y="1841"/>
                </a:cubicBezTo>
                <a:cubicBezTo>
                  <a:pt x="3338" y="1896"/>
                  <a:pt x="3330" y="1950"/>
                  <a:pt x="3319" y="2004"/>
                </a:cubicBezTo>
                <a:cubicBezTo>
                  <a:pt x="3309" y="2058"/>
                  <a:pt x="3295" y="2111"/>
                  <a:pt x="3279" y="2163"/>
                </a:cubicBezTo>
                <a:cubicBezTo>
                  <a:pt x="3264" y="2216"/>
                  <a:pt x="3245" y="2268"/>
                  <a:pt x="3224" y="2318"/>
                </a:cubicBezTo>
                <a:cubicBezTo>
                  <a:pt x="3203" y="2369"/>
                  <a:pt x="3180" y="2418"/>
                  <a:pt x="3154" y="2467"/>
                </a:cubicBezTo>
                <a:cubicBezTo>
                  <a:pt x="3128" y="2515"/>
                  <a:pt x="3100" y="2562"/>
                  <a:pt x="3069" y="2608"/>
                </a:cubicBezTo>
                <a:cubicBezTo>
                  <a:pt x="3039" y="2654"/>
                  <a:pt x="3006" y="2698"/>
                  <a:pt x="2971" y="2740"/>
                </a:cubicBezTo>
                <a:cubicBezTo>
                  <a:pt x="2936" y="2782"/>
                  <a:pt x="2900" y="2823"/>
                  <a:pt x="2861" y="2862"/>
                </a:cubicBezTo>
                <a:cubicBezTo>
                  <a:pt x="2822" y="2901"/>
                  <a:pt x="2780" y="2937"/>
                  <a:pt x="2738" y="2972"/>
                </a:cubicBezTo>
                <a:cubicBezTo>
                  <a:pt x="2696" y="3007"/>
                  <a:pt x="2652" y="3040"/>
                  <a:pt x="2606" y="3070"/>
                </a:cubicBezTo>
                <a:cubicBezTo>
                  <a:pt x="2560" y="3101"/>
                  <a:pt x="2513" y="3129"/>
                  <a:pt x="2465" y="3155"/>
                </a:cubicBezTo>
                <a:cubicBezTo>
                  <a:pt x="2417" y="3181"/>
                  <a:pt x="2367" y="3204"/>
                  <a:pt x="2316" y="3225"/>
                </a:cubicBezTo>
                <a:cubicBezTo>
                  <a:pt x="2266" y="3246"/>
                  <a:pt x="2214" y="3264"/>
                  <a:pt x="2161" y="3280"/>
                </a:cubicBezTo>
                <a:cubicBezTo>
                  <a:pt x="2109" y="3296"/>
                  <a:pt x="2056" y="3310"/>
                  <a:pt x="2002" y="3320"/>
                </a:cubicBezTo>
                <a:cubicBezTo>
                  <a:pt x="1948" y="3331"/>
                  <a:pt x="1894" y="3339"/>
                  <a:pt x="1839" y="3344"/>
                </a:cubicBezTo>
                <a:cubicBezTo>
                  <a:pt x="1785" y="3350"/>
                  <a:pt x="1730" y="3353"/>
                  <a:pt x="1675" y="3353"/>
                </a:cubicBezTo>
                <a:cubicBezTo>
                  <a:pt x="1620" y="3353"/>
                  <a:pt x="1565" y="3350"/>
                  <a:pt x="1511" y="3344"/>
                </a:cubicBezTo>
                <a:cubicBezTo>
                  <a:pt x="1456" y="3339"/>
                  <a:pt x="1402" y="3331"/>
                  <a:pt x="1348" y="3320"/>
                </a:cubicBezTo>
                <a:cubicBezTo>
                  <a:pt x="1294" y="3310"/>
                  <a:pt x="1241" y="3296"/>
                  <a:pt x="1189" y="3280"/>
                </a:cubicBezTo>
                <a:cubicBezTo>
                  <a:pt x="1136" y="3264"/>
                  <a:pt x="1085" y="3246"/>
                  <a:pt x="1034" y="3225"/>
                </a:cubicBezTo>
                <a:cubicBezTo>
                  <a:pt x="983" y="3204"/>
                  <a:pt x="934" y="3181"/>
                  <a:pt x="885" y="3155"/>
                </a:cubicBezTo>
                <a:cubicBezTo>
                  <a:pt x="837" y="3129"/>
                  <a:pt x="790" y="3101"/>
                  <a:pt x="744" y="3070"/>
                </a:cubicBezTo>
                <a:cubicBezTo>
                  <a:pt x="699" y="3040"/>
                  <a:pt x="655" y="3007"/>
                  <a:pt x="612" y="2972"/>
                </a:cubicBezTo>
                <a:cubicBezTo>
                  <a:pt x="570" y="2937"/>
                  <a:pt x="529" y="2901"/>
                  <a:pt x="490" y="2862"/>
                </a:cubicBezTo>
                <a:cubicBezTo>
                  <a:pt x="451" y="2823"/>
                  <a:pt x="415" y="2782"/>
                  <a:pt x="380" y="2740"/>
                </a:cubicBezTo>
                <a:cubicBezTo>
                  <a:pt x="345" y="2698"/>
                  <a:pt x="312" y="2654"/>
                  <a:pt x="282" y="2608"/>
                </a:cubicBezTo>
                <a:cubicBezTo>
                  <a:pt x="251" y="2562"/>
                  <a:pt x="223" y="2515"/>
                  <a:pt x="197" y="2467"/>
                </a:cubicBezTo>
                <a:cubicBezTo>
                  <a:pt x="172" y="2418"/>
                  <a:pt x="148" y="2369"/>
                  <a:pt x="127" y="2318"/>
                </a:cubicBezTo>
                <a:cubicBezTo>
                  <a:pt x="106" y="2268"/>
                  <a:pt x="88" y="2216"/>
                  <a:pt x="72" y="2163"/>
                </a:cubicBezTo>
                <a:cubicBezTo>
                  <a:pt x="56" y="2111"/>
                  <a:pt x="42" y="2058"/>
                  <a:pt x="32" y="2004"/>
                </a:cubicBezTo>
                <a:cubicBezTo>
                  <a:pt x="21" y="1950"/>
                  <a:pt x="13" y="1896"/>
                  <a:pt x="8" y="1841"/>
                </a:cubicBezTo>
                <a:cubicBezTo>
                  <a:pt x="2" y="1787"/>
                  <a:pt x="0" y="1732"/>
                  <a:pt x="0" y="1677"/>
                </a:cubicBezTo>
                <a:cubicBezTo>
                  <a:pt x="0" y="1622"/>
                  <a:pt x="2" y="1567"/>
                  <a:pt x="8" y="1513"/>
                </a:cubicBezTo>
                <a:cubicBezTo>
                  <a:pt x="13" y="1458"/>
                  <a:pt x="21" y="1404"/>
                  <a:pt x="32" y="1350"/>
                </a:cubicBezTo>
                <a:cubicBezTo>
                  <a:pt x="42" y="1296"/>
                  <a:pt x="56" y="1243"/>
                  <a:pt x="72" y="1190"/>
                </a:cubicBezTo>
                <a:cubicBezTo>
                  <a:pt x="88" y="1137"/>
                  <a:pt x="106" y="1086"/>
                  <a:pt x="127" y="1035"/>
                </a:cubicBezTo>
                <a:cubicBezTo>
                  <a:pt x="148" y="984"/>
                  <a:pt x="172" y="935"/>
                  <a:pt x="197" y="886"/>
                </a:cubicBezTo>
                <a:cubicBezTo>
                  <a:pt x="223" y="838"/>
                  <a:pt x="251" y="791"/>
                  <a:pt x="282" y="745"/>
                </a:cubicBezTo>
                <a:cubicBezTo>
                  <a:pt x="312" y="700"/>
                  <a:pt x="345" y="655"/>
                  <a:pt x="380" y="613"/>
                </a:cubicBezTo>
                <a:cubicBezTo>
                  <a:pt x="415" y="571"/>
                  <a:pt x="451" y="530"/>
                  <a:pt x="490" y="491"/>
                </a:cubicBezTo>
                <a:cubicBezTo>
                  <a:pt x="529" y="452"/>
                  <a:pt x="570" y="416"/>
                  <a:pt x="612" y="381"/>
                </a:cubicBezTo>
                <a:cubicBezTo>
                  <a:pt x="655" y="346"/>
                  <a:pt x="699" y="313"/>
                  <a:pt x="744" y="283"/>
                </a:cubicBezTo>
                <a:cubicBezTo>
                  <a:pt x="790" y="252"/>
                  <a:pt x="837" y="224"/>
                  <a:pt x="885" y="198"/>
                </a:cubicBezTo>
                <a:cubicBezTo>
                  <a:pt x="934" y="172"/>
                  <a:pt x="983" y="149"/>
                  <a:pt x="1034" y="128"/>
                </a:cubicBezTo>
                <a:cubicBezTo>
                  <a:pt x="1085" y="107"/>
                  <a:pt x="1136" y="89"/>
                  <a:pt x="1189" y="73"/>
                </a:cubicBezTo>
                <a:cubicBezTo>
                  <a:pt x="1241" y="57"/>
                  <a:pt x="1294" y="43"/>
                  <a:pt x="1348" y="33"/>
                </a:cubicBezTo>
                <a:cubicBezTo>
                  <a:pt x="1402" y="22"/>
                  <a:pt x="1456" y="14"/>
                  <a:pt x="1511" y="9"/>
                </a:cubicBezTo>
                <a:cubicBezTo>
                  <a:pt x="1565" y="3"/>
                  <a:pt x="1620" y="0"/>
                  <a:pt x="1675" y="0"/>
                </a:cubicBezTo>
                <a:cubicBezTo>
                  <a:pt x="1730" y="0"/>
                  <a:pt x="1785" y="3"/>
                  <a:pt x="1839" y="9"/>
                </a:cubicBezTo>
                <a:cubicBezTo>
                  <a:pt x="1894" y="14"/>
                  <a:pt x="1948" y="22"/>
                  <a:pt x="2002" y="33"/>
                </a:cubicBezTo>
                <a:cubicBezTo>
                  <a:pt x="2056" y="43"/>
                  <a:pt x="2109" y="57"/>
                  <a:pt x="2161" y="73"/>
                </a:cubicBezTo>
                <a:cubicBezTo>
                  <a:pt x="2214" y="89"/>
                  <a:pt x="2266" y="107"/>
                  <a:pt x="2316" y="128"/>
                </a:cubicBezTo>
                <a:cubicBezTo>
                  <a:pt x="2367" y="149"/>
                  <a:pt x="2417" y="172"/>
                  <a:pt x="2465" y="198"/>
                </a:cubicBezTo>
                <a:cubicBezTo>
                  <a:pt x="2513" y="224"/>
                  <a:pt x="2560" y="252"/>
                  <a:pt x="2606" y="283"/>
                </a:cubicBezTo>
                <a:cubicBezTo>
                  <a:pt x="2652" y="313"/>
                  <a:pt x="2696" y="346"/>
                  <a:pt x="2738" y="381"/>
                </a:cubicBezTo>
                <a:cubicBezTo>
                  <a:pt x="2780" y="416"/>
                  <a:pt x="2822" y="452"/>
                  <a:pt x="2861" y="491"/>
                </a:cubicBezTo>
                <a:cubicBezTo>
                  <a:pt x="2900" y="530"/>
                  <a:pt x="2936" y="571"/>
                  <a:pt x="2971" y="613"/>
                </a:cubicBezTo>
                <a:cubicBezTo>
                  <a:pt x="3006" y="655"/>
                  <a:pt x="3039" y="700"/>
                  <a:pt x="3069" y="745"/>
                </a:cubicBezTo>
                <a:cubicBezTo>
                  <a:pt x="3100" y="791"/>
                  <a:pt x="3128" y="838"/>
                  <a:pt x="3154" y="886"/>
                </a:cubicBezTo>
                <a:cubicBezTo>
                  <a:pt x="3180" y="935"/>
                  <a:pt x="3203" y="984"/>
                  <a:pt x="3224" y="1035"/>
                </a:cubicBezTo>
                <a:cubicBezTo>
                  <a:pt x="3245" y="1086"/>
                  <a:pt x="3264" y="1137"/>
                  <a:pt x="3279" y="1190"/>
                </a:cubicBezTo>
                <a:cubicBezTo>
                  <a:pt x="3295" y="1243"/>
                  <a:pt x="3309" y="1296"/>
                  <a:pt x="3319" y="1350"/>
                </a:cubicBezTo>
                <a:cubicBezTo>
                  <a:pt x="3330" y="1404"/>
                  <a:pt x="3338" y="1458"/>
                  <a:pt x="3344" y="1513"/>
                </a:cubicBezTo>
                <a:cubicBezTo>
                  <a:pt x="3349" y="1567"/>
                  <a:pt x="3352" y="1622"/>
                  <a:pt x="3352" y="1677"/>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0" name="" descr=""/>
          <p:cNvPicPr/>
          <p:nvPr/>
        </p:nvPicPr>
        <p:blipFill>
          <a:blip r:embed="rId2"/>
          <a:stretch/>
        </p:blipFill>
        <p:spPr>
          <a:xfrm>
            <a:off x="9240840" y="5372280"/>
            <a:ext cx="795960" cy="160560"/>
          </a:xfrm>
          <a:prstGeom prst="rect">
            <a:avLst/>
          </a:prstGeom>
          <a:noFill/>
          <a:ln w="0">
            <a:noFill/>
          </a:ln>
        </p:spPr>
      </p:pic>
      <p:pic>
        <p:nvPicPr>
          <p:cNvPr id="21" name="" descr=""/>
          <p:cNvPicPr/>
          <p:nvPr/>
        </p:nvPicPr>
        <p:blipFill>
          <a:blip r:embed="rId3"/>
          <a:stretch/>
        </p:blipFill>
        <p:spPr>
          <a:xfrm>
            <a:off x="4343040" y="2364480"/>
            <a:ext cx="1608120" cy="31680"/>
          </a:xfrm>
          <a:prstGeom prst="rect">
            <a:avLst/>
          </a:prstGeom>
          <a:noFill/>
          <a:ln w="0">
            <a:noFill/>
          </a:ln>
        </p:spPr>
      </p:pic>
      <p:pic>
        <p:nvPicPr>
          <p:cNvPr id="22" name="" descr=""/>
          <p:cNvPicPr/>
          <p:nvPr/>
        </p:nvPicPr>
        <p:blipFill>
          <a:blip r:embed="rId4"/>
          <a:stretch/>
        </p:blipFill>
        <p:spPr>
          <a:xfrm>
            <a:off x="2911320" y="1785600"/>
            <a:ext cx="289080" cy="289080"/>
          </a:xfrm>
          <a:prstGeom prst="rect">
            <a:avLst/>
          </a:prstGeom>
          <a:noFill/>
          <a:ln w="0">
            <a:noFill/>
          </a:ln>
        </p:spPr>
      </p:pic>
      <p:sp>
        <p:nvSpPr>
          <p:cNvPr id="23" name=""/>
          <p:cNvSpPr txBox="1"/>
          <p:nvPr/>
        </p:nvSpPr>
        <p:spPr>
          <a:xfrm>
            <a:off x="3325680" y="1691640"/>
            <a:ext cx="4283640" cy="563040"/>
          </a:xfrm>
          <a:prstGeom prst="rect">
            <a:avLst/>
          </a:prstGeom>
          <a:noFill/>
          <a:ln w="0">
            <a:noFill/>
          </a:ln>
        </p:spPr>
        <p:txBody>
          <a:bodyPr wrap="none" lIns="0" rIns="0" tIns="0" bIns="0" anchor="t">
            <a:spAutoFit/>
          </a:bodyPr>
          <a:p>
            <a:r>
              <a:rPr b="0" lang="en-US" sz="3800" strike="noStrike" u="none">
                <a:solidFill>
                  <a:srgbClr val="ffffff"/>
                </a:solidFill>
                <a:effectLst/>
                <a:uFillTx/>
                <a:latin typeface="NotoSansJP"/>
                <a:ea typeface="NotoSansJP"/>
              </a:rPr>
              <a:t>IBARAKI NEXT 2.0</a:t>
            </a:r>
            <a:endParaRPr b="0" lang="en-US" sz="3800" strike="noStrike" u="none">
              <a:solidFill>
                <a:srgbClr val="000000"/>
              </a:solidFill>
              <a:effectLst/>
              <a:uFillTx/>
              <a:latin typeface="Times New Roman"/>
            </a:endParaRPr>
          </a:p>
        </p:txBody>
      </p:sp>
      <p:pic>
        <p:nvPicPr>
          <p:cNvPr id="24" name="" descr=""/>
          <p:cNvPicPr/>
          <p:nvPr/>
        </p:nvPicPr>
        <p:blipFill>
          <a:blip r:embed="rId5"/>
          <a:stretch/>
        </p:blipFill>
        <p:spPr>
          <a:xfrm>
            <a:off x="2549520" y="3136680"/>
            <a:ext cx="5195160" cy="225000"/>
          </a:xfrm>
          <a:prstGeom prst="rect">
            <a:avLst/>
          </a:prstGeom>
          <a:noFill/>
          <a:ln w="0">
            <a:noFill/>
          </a:ln>
        </p:spPr>
      </p:pic>
      <p:pic>
        <p:nvPicPr>
          <p:cNvPr id="25" name="" descr=""/>
          <p:cNvPicPr/>
          <p:nvPr/>
        </p:nvPicPr>
        <p:blipFill>
          <a:blip r:embed="rId6"/>
          <a:stretch/>
        </p:blipFill>
        <p:spPr>
          <a:xfrm>
            <a:off x="3965040" y="3908520"/>
            <a:ext cx="184680" cy="160560"/>
          </a:xfrm>
          <a:prstGeom prst="rect">
            <a:avLst/>
          </a:prstGeom>
          <a:noFill/>
          <a:ln w="0">
            <a:noFill/>
          </a:ln>
        </p:spPr>
      </p:pic>
      <p:sp>
        <p:nvSpPr>
          <p:cNvPr id="26" name=""/>
          <p:cNvSpPr txBox="1"/>
          <p:nvPr/>
        </p:nvSpPr>
        <p:spPr>
          <a:xfrm>
            <a:off x="2550600" y="2615040"/>
            <a:ext cx="5057280" cy="349560"/>
          </a:xfrm>
          <a:prstGeom prst="rect">
            <a:avLst/>
          </a:prstGeom>
          <a:noFill/>
          <a:ln w="0">
            <a:noFill/>
          </a:ln>
        </p:spPr>
        <p:txBody>
          <a:bodyPr wrap="none" lIns="0" rIns="0" tIns="0" bIns="0" anchor="t">
            <a:spAutoFit/>
          </a:bodyPr>
          <a:p>
            <a:r>
              <a:rPr b="0" lang="zh-CN" sz="1900" strike="noStrike" u="none">
                <a:solidFill>
                  <a:srgbClr val="ffffff"/>
                </a:solidFill>
                <a:effectLst/>
                <a:uFillTx/>
                <a:latin typeface="NotoSansJP"/>
                <a:ea typeface="NotoSansJP"/>
              </a:rPr>
              <a:t>データと戦略で拓く、障害者雇用先進県への道</a:t>
            </a:r>
            <a:endParaRPr b="0" lang="en-US" sz="1900" strike="noStrike" u="none">
              <a:solidFill>
                <a:srgbClr val="000000"/>
              </a:solidFill>
              <a:effectLst/>
              <a:uFillTx/>
              <a:latin typeface="Times New Roman"/>
            </a:endParaRPr>
          </a:p>
        </p:txBody>
      </p:sp>
      <p:sp>
        <p:nvSpPr>
          <p:cNvPr id="27" name=""/>
          <p:cNvSpPr txBox="1"/>
          <p:nvPr/>
        </p:nvSpPr>
        <p:spPr>
          <a:xfrm>
            <a:off x="4242600" y="3904200"/>
            <a:ext cx="2081160" cy="231840"/>
          </a:xfrm>
          <a:prstGeom prst="rect">
            <a:avLst/>
          </a:prstGeom>
          <a:noFill/>
          <a:ln w="0">
            <a:noFill/>
          </a:ln>
        </p:spPr>
        <p:txBody>
          <a:bodyPr wrap="none" lIns="0" rIns="0" tIns="0" bIns="0" anchor="t">
            <a:spAutoFit/>
          </a:bodyPr>
          <a:p>
            <a:r>
              <a:rPr b="0" lang="zh-CN" sz="1260" strike="noStrike" u="none">
                <a:solidFill>
                  <a:srgbClr val="ffffff"/>
                </a:solidFill>
                <a:effectLst/>
                <a:uFillTx/>
                <a:latin typeface="NotoSansJP"/>
                <a:ea typeface="NotoSansJP"/>
              </a:rPr>
              <a:t>茨城県知事への最終戦略提案</a:t>
            </a:r>
            <a:endParaRPr b="0" lang="en-US" sz="126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 descr=""/>
          <p:cNvPicPr/>
          <p:nvPr/>
        </p:nvPicPr>
        <p:blipFill>
          <a:blip r:embed="rId1"/>
          <a:stretch/>
        </p:blipFill>
        <p:spPr>
          <a:xfrm>
            <a:off x="0" y="0"/>
            <a:ext cx="9250560" cy="6836760"/>
          </a:xfrm>
          <a:prstGeom prst="rect">
            <a:avLst/>
          </a:prstGeom>
          <a:noFill/>
          <a:ln w="0">
            <a:noFill/>
          </a:ln>
        </p:spPr>
      </p:pic>
      <p:sp>
        <p:nvSpPr>
          <p:cNvPr id="365" name=""/>
          <p:cNvSpPr/>
          <p:nvPr/>
        </p:nvSpPr>
        <p:spPr>
          <a:xfrm>
            <a:off x="7805520" y="0"/>
            <a:ext cx="2891160" cy="1445760"/>
          </a:xfrm>
          <a:custGeom>
            <a:avLst/>
            <a:gdLst/>
            <a:ahLst/>
            <a:rect l="0" t="0" r="r" b="b"/>
            <a:pathLst>
              <a:path w="8031" h="4016">
                <a:moveTo>
                  <a:pt x="8031" y="0"/>
                </a:moveTo>
                <a:cubicBezTo>
                  <a:pt x="8031" y="65"/>
                  <a:pt x="8030" y="131"/>
                  <a:pt x="8026" y="197"/>
                </a:cubicBezTo>
                <a:cubicBezTo>
                  <a:pt x="8023" y="262"/>
                  <a:pt x="8018" y="328"/>
                  <a:pt x="8012" y="393"/>
                </a:cubicBezTo>
                <a:cubicBezTo>
                  <a:pt x="8005" y="458"/>
                  <a:pt x="7997" y="524"/>
                  <a:pt x="7988" y="589"/>
                </a:cubicBezTo>
                <a:cubicBezTo>
                  <a:pt x="7978" y="654"/>
                  <a:pt x="7967" y="718"/>
                  <a:pt x="7954" y="783"/>
                </a:cubicBezTo>
                <a:cubicBezTo>
                  <a:pt x="7941" y="847"/>
                  <a:pt x="7927" y="911"/>
                  <a:pt x="7911" y="975"/>
                </a:cubicBezTo>
                <a:cubicBezTo>
                  <a:pt x="7895" y="1039"/>
                  <a:pt x="7877" y="1102"/>
                  <a:pt x="7858" y="1165"/>
                </a:cubicBezTo>
                <a:cubicBezTo>
                  <a:pt x="7839" y="1228"/>
                  <a:pt x="7819" y="1290"/>
                  <a:pt x="7796" y="1352"/>
                </a:cubicBezTo>
                <a:cubicBezTo>
                  <a:pt x="7774" y="1414"/>
                  <a:pt x="7751" y="1475"/>
                  <a:pt x="7726" y="1536"/>
                </a:cubicBezTo>
                <a:cubicBezTo>
                  <a:pt x="7700" y="1597"/>
                  <a:pt x="7674" y="1657"/>
                  <a:pt x="7646" y="1716"/>
                </a:cubicBezTo>
                <a:cubicBezTo>
                  <a:pt x="7618" y="1776"/>
                  <a:pt x="7588" y="1834"/>
                  <a:pt x="7557" y="1892"/>
                </a:cubicBezTo>
                <a:cubicBezTo>
                  <a:pt x="7526" y="1950"/>
                  <a:pt x="7494" y="2007"/>
                  <a:pt x="7460" y="2065"/>
                </a:cubicBezTo>
                <a:cubicBezTo>
                  <a:pt x="7426" y="2121"/>
                  <a:pt x="7391" y="2177"/>
                  <a:pt x="7355" y="2231"/>
                </a:cubicBezTo>
                <a:cubicBezTo>
                  <a:pt x="7318" y="2286"/>
                  <a:pt x="7280" y="2340"/>
                  <a:pt x="7241" y="2392"/>
                </a:cubicBezTo>
                <a:cubicBezTo>
                  <a:pt x="7202" y="2445"/>
                  <a:pt x="7161" y="2497"/>
                  <a:pt x="7120" y="2548"/>
                </a:cubicBezTo>
                <a:cubicBezTo>
                  <a:pt x="7078" y="2599"/>
                  <a:pt x="7035" y="2648"/>
                  <a:pt x="6991" y="2697"/>
                </a:cubicBezTo>
                <a:cubicBezTo>
                  <a:pt x="6947" y="2746"/>
                  <a:pt x="6902" y="2793"/>
                  <a:pt x="6855" y="2840"/>
                </a:cubicBezTo>
                <a:cubicBezTo>
                  <a:pt x="6809" y="2886"/>
                  <a:pt x="6761" y="2931"/>
                  <a:pt x="6712" y="2976"/>
                </a:cubicBezTo>
                <a:cubicBezTo>
                  <a:pt x="6664" y="3020"/>
                  <a:pt x="6614" y="3063"/>
                  <a:pt x="6563" y="3104"/>
                </a:cubicBezTo>
                <a:cubicBezTo>
                  <a:pt x="6512" y="3146"/>
                  <a:pt x="6461" y="3186"/>
                  <a:pt x="6407" y="3226"/>
                </a:cubicBezTo>
                <a:cubicBezTo>
                  <a:pt x="6354" y="3265"/>
                  <a:pt x="6300" y="3303"/>
                  <a:pt x="6246" y="3339"/>
                </a:cubicBezTo>
                <a:cubicBezTo>
                  <a:pt x="6191" y="3376"/>
                  <a:pt x="6136" y="3411"/>
                  <a:pt x="6079" y="3444"/>
                </a:cubicBezTo>
                <a:cubicBezTo>
                  <a:pt x="6023" y="3478"/>
                  <a:pt x="5966" y="3511"/>
                  <a:pt x="5908" y="3542"/>
                </a:cubicBezTo>
                <a:cubicBezTo>
                  <a:pt x="5850" y="3573"/>
                  <a:pt x="5791" y="3602"/>
                  <a:pt x="5732" y="3630"/>
                </a:cubicBezTo>
                <a:cubicBezTo>
                  <a:pt x="5672" y="3658"/>
                  <a:pt x="5612" y="3685"/>
                  <a:pt x="5552" y="3710"/>
                </a:cubicBezTo>
                <a:cubicBezTo>
                  <a:pt x="5491" y="3735"/>
                  <a:pt x="5430" y="3759"/>
                  <a:pt x="5368" y="3781"/>
                </a:cubicBezTo>
                <a:cubicBezTo>
                  <a:pt x="5306" y="3803"/>
                  <a:pt x="5243" y="3824"/>
                  <a:pt x="5181" y="3843"/>
                </a:cubicBezTo>
                <a:cubicBezTo>
                  <a:pt x="5118" y="3862"/>
                  <a:pt x="5054" y="3879"/>
                  <a:pt x="4991" y="3895"/>
                </a:cubicBezTo>
                <a:cubicBezTo>
                  <a:pt x="4927" y="3911"/>
                  <a:pt x="4863" y="3926"/>
                  <a:pt x="4798" y="3939"/>
                </a:cubicBezTo>
                <a:cubicBezTo>
                  <a:pt x="4734" y="3951"/>
                  <a:pt x="4669" y="3963"/>
                  <a:pt x="4604" y="3972"/>
                </a:cubicBezTo>
                <a:cubicBezTo>
                  <a:pt x="4539" y="3982"/>
                  <a:pt x="4474" y="3990"/>
                  <a:pt x="4409" y="3996"/>
                </a:cubicBezTo>
                <a:cubicBezTo>
                  <a:pt x="4343" y="4003"/>
                  <a:pt x="4278" y="4008"/>
                  <a:pt x="4212" y="4011"/>
                </a:cubicBezTo>
                <a:cubicBezTo>
                  <a:pt x="4146" y="4014"/>
                  <a:pt x="4081" y="4016"/>
                  <a:pt x="4015" y="4016"/>
                </a:cubicBezTo>
                <a:cubicBezTo>
                  <a:pt x="3949" y="4016"/>
                  <a:pt x="3884" y="4014"/>
                  <a:pt x="3818" y="4011"/>
                </a:cubicBezTo>
                <a:cubicBezTo>
                  <a:pt x="3752" y="4008"/>
                  <a:pt x="3687" y="4003"/>
                  <a:pt x="3621" y="3996"/>
                </a:cubicBezTo>
                <a:cubicBezTo>
                  <a:pt x="3556" y="3990"/>
                  <a:pt x="3491" y="3982"/>
                  <a:pt x="3426" y="3972"/>
                </a:cubicBezTo>
                <a:cubicBezTo>
                  <a:pt x="3361" y="3963"/>
                  <a:pt x="3296" y="3951"/>
                  <a:pt x="3232" y="3939"/>
                </a:cubicBezTo>
                <a:cubicBezTo>
                  <a:pt x="3167" y="3926"/>
                  <a:pt x="3103" y="3911"/>
                  <a:pt x="3039" y="3895"/>
                </a:cubicBezTo>
                <a:cubicBezTo>
                  <a:pt x="2976" y="3879"/>
                  <a:pt x="2912" y="3862"/>
                  <a:pt x="2849" y="3843"/>
                </a:cubicBezTo>
                <a:cubicBezTo>
                  <a:pt x="2787" y="3824"/>
                  <a:pt x="2724" y="3803"/>
                  <a:pt x="2662" y="3781"/>
                </a:cubicBezTo>
                <a:cubicBezTo>
                  <a:pt x="2600" y="3759"/>
                  <a:pt x="2539" y="3735"/>
                  <a:pt x="2478" y="3710"/>
                </a:cubicBezTo>
                <a:cubicBezTo>
                  <a:pt x="2418" y="3685"/>
                  <a:pt x="2358" y="3658"/>
                  <a:pt x="2298" y="3630"/>
                </a:cubicBezTo>
                <a:cubicBezTo>
                  <a:pt x="2239" y="3602"/>
                  <a:pt x="2180" y="3573"/>
                  <a:pt x="2122" y="3542"/>
                </a:cubicBezTo>
                <a:cubicBezTo>
                  <a:pt x="2064" y="3511"/>
                  <a:pt x="2007" y="3478"/>
                  <a:pt x="1951" y="3444"/>
                </a:cubicBezTo>
                <a:cubicBezTo>
                  <a:pt x="1894" y="3411"/>
                  <a:pt x="1839" y="3376"/>
                  <a:pt x="1784" y="3339"/>
                </a:cubicBezTo>
                <a:cubicBezTo>
                  <a:pt x="1730" y="3303"/>
                  <a:pt x="1676" y="3265"/>
                  <a:pt x="1623" y="3226"/>
                </a:cubicBezTo>
                <a:cubicBezTo>
                  <a:pt x="1570" y="3186"/>
                  <a:pt x="1519" y="3146"/>
                  <a:pt x="1468" y="3104"/>
                </a:cubicBezTo>
                <a:cubicBezTo>
                  <a:pt x="1417" y="3063"/>
                  <a:pt x="1367" y="3020"/>
                  <a:pt x="1319" y="2976"/>
                </a:cubicBezTo>
                <a:cubicBezTo>
                  <a:pt x="1270" y="2931"/>
                  <a:pt x="1222" y="2886"/>
                  <a:pt x="1176" y="2840"/>
                </a:cubicBezTo>
                <a:cubicBezTo>
                  <a:pt x="1129" y="2793"/>
                  <a:pt x="1084" y="2746"/>
                  <a:pt x="1040" y="2697"/>
                </a:cubicBezTo>
                <a:cubicBezTo>
                  <a:pt x="996" y="2648"/>
                  <a:pt x="953" y="2599"/>
                  <a:pt x="911" y="2548"/>
                </a:cubicBezTo>
                <a:cubicBezTo>
                  <a:pt x="869" y="2497"/>
                  <a:pt x="829" y="2445"/>
                  <a:pt x="790" y="2392"/>
                </a:cubicBezTo>
                <a:cubicBezTo>
                  <a:pt x="751" y="2340"/>
                  <a:pt x="713" y="2286"/>
                  <a:pt x="676" y="2231"/>
                </a:cubicBezTo>
                <a:cubicBezTo>
                  <a:pt x="640" y="2177"/>
                  <a:pt x="605" y="2121"/>
                  <a:pt x="571" y="2065"/>
                </a:cubicBezTo>
                <a:cubicBezTo>
                  <a:pt x="537" y="2007"/>
                  <a:pt x="505" y="1950"/>
                  <a:pt x="474" y="1892"/>
                </a:cubicBezTo>
                <a:cubicBezTo>
                  <a:pt x="443" y="1834"/>
                  <a:pt x="413" y="1776"/>
                  <a:pt x="385" y="1716"/>
                </a:cubicBezTo>
                <a:cubicBezTo>
                  <a:pt x="357" y="1657"/>
                  <a:pt x="331" y="1597"/>
                  <a:pt x="305" y="1536"/>
                </a:cubicBezTo>
                <a:cubicBezTo>
                  <a:pt x="280" y="1475"/>
                  <a:pt x="257" y="1414"/>
                  <a:pt x="234" y="1352"/>
                </a:cubicBezTo>
                <a:cubicBezTo>
                  <a:pt x="212" y="1290"/>
                  <a:pt x="192" y="1228"/>
                  <a:pt x="173" y="1165"/>
                </a:cubicBezTo>
                <a:cubicBezTo>
                  <a:pt x="154" y="1102"/>
                  <a:pt x="136" y="1039"/>
                  <a:pt x="120" y="975"/>
                </a:cubicBezTo>
                <a:cubicBezTo>
                  <a:pt x="104" y="911"/>
                  <a:pt x="90" y="847"/>
                  <a:pt x="77" y="783"/>
                </a:cubicBezTo>
                <a:cubicBezTo>
                  <a:pt x="64" y="718"/>
                  <a:pt x="53" y="654"/>
                  <a:pt x="43" y="589"/>
                </a:cubicBezTo>
                <a:cubicBezTo>
                  <a:pt x="34" y="524"/>
                  <a:pt x="26" y="458"/>
                  <a:pt x="19" y="393"/>
                </a:cubicBezTo>
                <a:cubicBezTo>
                  <a:pt x="13" y="328"/>
                  <a:pt x="8" y="262"/>
                  <a:pt x="5" y="197"/>
                </a:cubicBezTo>
                <a:cubicBezTo>
                  <a:pt x="1" y="131"/>
                  <a:pt x="0" y="65"/>
                  <a:pt x="0" y="0"/>
                </a:cubicBezTo>
                <a:lnTo>
                  <a:pt x="8031"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66" name=""/>
          <p:cNvSpPr/>
          <p:nvPr/>
        </p:nvSpPr>
        <p:spPr>
          <a:xfrm>
            <a:off x="0" y="5752800"/>
            <a:ext cx="1084320" cy="2168640"/>
          </a:xfrm>
          <a:custGeom>
            <a:avLst/>
            <a:gdLst/>
            <a:ahLst/>
            <a:rect l="0" t="0" r="r" b="b"/>
            <a:pathLst>
              <a:path w="3012" h="6024">
                <a:moveTo>
                  <a:pt x="3012" y="3012"/>
                </a:moveTo>
                <a:cubicBezTo>
                  <a:pt x="3012" y="3061"/>
                  <a:pt x="3011" y="3110"/>
                  <a:pt x="3008" y="3159"/>
                </a:cubicBezTo>
                <a:cubicBezTo>
                  <a:pt x="3006" y="3209"/>
                  <a:pt x="3002" y="3258"/>
                  <a:pt x="2997" y="3307"/>
                </a:cubicBezTo>
                <a:cubicBezTo>
                  <a:pt x="2993" y="3356"/>
                  <a:pt x="2987" y="3405"/>
                  <a:pt x="2979" y="3453"/>
                </a:cubicBezTo>
                <a:cubicBezTo>
                  <a:pt x="2972" y="3502"/>
                  <a:pt x="2964" y="3551"/>
                  <a:pt x="2954" y="3599"/>
                </a:cubicBezTo>
                <a:cubicBezTo>
                  <a:pt x="2944" y="3647"/>
                  <a:pt x="2934" y="3695"/>
                  <a:pt x="2922" y="3743"/>
                </a:cubicBezTo>
                <a:cubicBezTo>
                  <a:pt x="2910" y="3791"/>
                  <a:pt x="2897" y="3839"/>
                  <a:pt x="2882" y="3886"/>
                </a:cubicBezTo>
                <a:cubicBezTo>
                  <a:pt x="2868" y="3933"/>
                  <a:pt x="2852" y="3980"/>
                  <a:pt x="2836" y="4026"/>
                </a:cubicBezTo>
                <a:cubicBezTo>
                  <a:pt x="2819" y="4072"/>
                  <a:pt x="2802" y="4118"/>
                  <a:pt x="2783" y="4164"/>
                </a:cubicBezTo>
                <a:cubicBezTo>
                  <a:pt x="2764" y="4209"/>
                  <a:pt x="2744" y="4255"/>
                  <a:pt x="2723" y="4299"/>
                </a:cubicBezTo>
                <a:cubicBezTo>
                  <a:pt x="2702" y="4344"/>
                  <a:pt x="2680" y="4388"/>
                  <a:pt x="2656" y="4431"/>
                </a:cubicBezTo>
                <a:cubicBezTo>
                  <a:pt x="2633" y="4475"/>
                  <a:pt x="2609" y="4517"/>
                  <a:pt x="2583" y="4560"/>
                </a:cubicBezTo>
                <a:cubicBezTo>
                  <a:pt x="2558" y="4602"/>
                  <a:pt x="2532" y="4644"/>
                  <a:pt x="2504" y="4685"/>
                </a:cubicBezTo>
                <a:cubicBezTo>
                  <a:pt x="2477" y="4726"/>
                  <a:pt x="2449" y="4766"/>
                  <a:pt x="2419" y="4805"/>
                </a:cubicBezTo>
                <a:cubicBezTo>
                  <a:pt x="2390" y="4845"/>
                  <a:pt x="2360" y="4884"/>
                  <a:pt x="2328" y="4922"/>
                </a:cubicBezTo>
                <a:cubicBezTo>
                  <a:pt x="2297" y="4960"/>
                  <a:pt x="2265" y="4997"/>
                  <a:pt x="2232" y="5034"/>
                </a:cubicBezTo>
                <a:cubicBezTo>
                  <a:pt x="2199" y="5070"/>
                  <a:pt x="2165" y="5107"/>
                  <a:pt x="2130" y="5142"/>
                </a:cubicBezTo>
                <a:cubicBezTo>
                  <a:pt x="2095" y="5177"/>
                  <a:pt x="2059" y="5211"/>
                  <a:pt x="2023" y="5244"/>
                </a:cubicBezTo>
                <a:cubicBezTo>
                  <a:pt x="1986" y="5277"/>
                  <a:pt x="1949" y="5309"/>
                  <a:pt x="1911" y="5340"/>
                </a:cubicBezTo>
                <a:cubicBezTo>
                  <a:pt x="1873" y="5372"/>
                  <a:pt x="1834" y="5402"/>
                  <a:pt x="1794" y="5431"/>
                </a:cubicBezTo>
                <a:cubicBezTo>
                  <a:pt x="1755" y="5461"/>
                  <a:pt x="1715" y="5489"/>
                  <a:pt x="1674" y="5516"/>
                </a:cubicBezTo>
                <a:cubicBezTo>
                  <a:pt x="1633" y="5544"/>
                  <a:pt x="1591" y="5570"/>
                  <a:pt x="1549" y="5596"/>
                </a:cubicBezTo>
                <a:cubicBezTo>
                  <a:pt x="1505" y="5621"/>
                  <a:pt x="1463" y="5645"/>
                  <a:pt x="1419" y="5668"/>
                </a:cubicBezTo>
                <a:cubicBezTo>
                  <a:pt x="1376" y="5692"/>
                  <a:pt x="1332" y="5714"/>
                  <a:pt x="1287" y="5735"/>
                </a:cubicBezTo>
                <a:cubicBezTo>
                  <a:pt x="1242" y="5756"/>
                  <a:pt x="1197" y="5776"/>
                  <a:pt x="1152" y="5795"/>
                </a:cubicBezTo>
                <a:cubicBezTo>
                  <a:pt x="1106" y="5814"/>
                  <a:pt x="1060" y="5831"/>
                  <a:pt x="1014" y="5848"/>
                </a:cubicBezTo>
                <a:cubicBezTo>
                  <a:pt x="968" y="5865"/>
                  <a:pt x="921" y="5880"/>
                  <a:pt x="874" y="5894"/>
                </a:cubicBezTo>
                <a:cubicBezTo>
                  <a:pt x="827" y="5909"/>
                  <a:pt x="779" y="5922"/>
                  <a:pt x="731" y="5934"/>
                </a:cubicBezTo>
                <a:cubicBezTo>
                  <a:pt x="683" y="5946"/>
                  <a:pt x="635" y="5956"/>
                  <a:pt x="587" y="5966"/>
                </a:cubicBezTo>
                <a:cubicBezTo>
                  <a:pt x="539" y="5976"/>
                  <a:pt x="490" y="5984"/>
                  <a:pt x="441" y="5991"/>
                </a:cubicBezTo>
                <a:cubicBezTo>
                  <a:pt x="393" y="5999"/>
                  <a:pt x="344" y="6005"/>
                  <a:pt x="295" y="6009"/>
                </a:cubicBezTo>
                <a:cubicBezTo>
                  <a:pt x="246" y="6014"/>
                  <a:pt x="196" y="6018"/>
                  <a:pt x="147" y="6020"/>
                </a:cubicBezTo>
                <a:cubicBezTo>
                  <a:pt x="98" y="6023"/>
                  <a:pt x="49" y="6024"/>
                  <a:pt x="0" y="6024"/>
                </a:cubicBezTo>
                <a:lnTo>
                  <a:pt x="0" y="0"/>
                </a:lnTo>
                <a:cubicBezTo>
                  <a:pt x="49" y="0"/>
                  <a:pt x="98" y="1"/>
                  <a:pt x="147" y="4"/>
                </a:cubicBezTo>
                <a:cubicBezTo>
                  <a:pt x="196" y="6"/>
                  <a:pt x="246" y="10"/>
                  <a:pt x="295" y="15"/>
                </a:cubicBezTo>
                <a:cubicBezTo>
                  <a:pt x="344" y="19"/>
                  <a:pt x="393" y="25"/>
                  <a:pt x="441" y="33"/>
                </a:cubicBezTo>
                <a:cubicBezTo>
                  <a:pt x="490" y="40"/>
                  <a:pt x="539" y="48"/>
                  <a:pt x="587" y="58"/>
                </a:cubicBezTo>
                <a:cubicBezTo>
                  <a:pt x="635" y="68"/>
                  <a:pt x="683" y="78"/>
                  <a:pt x="731" y="90"/>
                </a:cubicBezTo>
                <a:cubicBezTo>
                  <a:pt x="779" y="102"/>
                  <a:pt x="827" y="115"/>
                  <a:pt x="874" y="130"/>
                </a:cubicBezTo>
                <a:cubicBezTo>
                  <a:pt x="921" y="144"/>
                  <a:pt x="968" y="160"/>
                  <a:pt x="1014" y="176"/>
                </a:cubicBezTo>
                <a:cubicBezTo>
                  <a:pt x="1060" y="193"/>
                  <a:pt x="1106" y="210"/>
                  <a:pt x="1152" y="229"/>
                </a:cubicBezTo>
                <a:cubicBezTo>
                  <a:pt x="1197" y="248"/>
                  <a:pt x="1242" y="268"/>
                  <a:pt x="1287" y="289"/>
                </a:cubicBezTo>
                <a:cubicBezTo>
                  <a:pt x="1332" y="310"/>
                  <a:pt x="1376" y="332"/>
                  <a:pt x="1419" y="356"/>
                </a:cubicBezTo>
                <a:cubicBezTo>
                  <a:pt x="1463" y="379"/>
                  <a:pt x="1505" y="403"/>
                  <a:pt x="1549" y="429"/>
                </a:cubicBezTo>
                <a:cubicBezTo>
                  <a:pt x="1591" y="454"/>
                  <a:pt x="1633" y="480"/>
                  <a:pt x="1674" y="508"/>
                </a:cubicBezTo>
                <a:cubicBezTo>
                  <a:pt x="1715" y="535"/>
                  <a:pt x="1755" y="563"/>
                  <a:pt x="1794" y="593"/>
                </a:cubicBezTo>
                <a:cubicBezTo>
                  <a:pt x="1834" y="622"/>
                  <a:pt x="1873" y="652"/>
                  <a:pt x="1911" y="684"/>
                </a:cubicBezTo>
                <a:cubicBezTo>
                  <a:pt x="1949" y="715"/>
                  <a:pt x="1986" y="747"/>
                  <a:pt x="2023" y="780"/>
                </a:cubicBezTo>
                <a:cubicBezTo>
                  <a:pt x="2059" y="813"/>
                  <a:pt x="2095" y="847"/>
                  <a:pt x="2130" y="882"/>
                </a:cubicBezTo>
                <a:cubicBezTo>
                  <a:pt x="2165" y="917"/>
                  <a:pt x="2199" y="953"/>
                  <a:pt x="2232" y="989"/>
                </a:cubicBezTo>
                <a:cubicBezTo>
                  <a:pt x="2265" y="1026"/>
                  <a:pt x="2297" y="1063"/>
                  <a:pt x="2328" y="1101"/>
                </a:cubicBezTo>
                <a:cubicBezTo>
                  <a:pt x="2360" y="1139"/>
                  <a:pt x="2390" y="1178"/>
                  <a:pt x="2419" y="1218"/>
                </a:cubicBezTo>
                <a:cubicBezTo>
                  <a:pt x="2449" y="1257"/>
                  <a:pt x="2477" y="1298"/>
                  <a:pt x="2504" y="1338"/>
                </a:cubicBezTo>
                <a:cubicBezTo>
                  <a:pt x="2532" y="1379"/>
                  <a:pt x="2558" y="1421"/>
                  <a:pt x="2583" y="1463"/>
                </a:cubicBezTo>
                <a:cubicBezTo>
                  <a:pt x="2609" y="1506"/>
                  <a:pt x="2633" y="1548"/>
                  <a:pt x="2656" y="1592"/>
                </a:cubicBezTo>
                <a:cubicBezTo>
                  <a:pt x="2680" y="1635"/>
                  <a:pt x="2702" y="1679"/>
                  <a:pt x="2723" y="1724"/>
                </a:cubicBezTo>
                <a:cubicBezTo>
                  <a:pt x="2744" y="1769"/>
                  <a:pt x="2764" y="1814"/>
                  <a:pt x="2783" y="1859"/>
                </a:cubicBezTo>
                <a:cubicBezTo>
                  <a:pt x="2802" y="1905"/>
                  <a:pt x="2819" y="1951"/>
                  <a:pt x="2836" y="1997"/>
                </a:cubicBezTo>
                <a:cubicBezTo>
                  <a:pt x="2852" y="2043"/>
                  <a:pt x="2868" y="2090"/>
                  <a:pt x="2882" y="2137"/>
                </a:cubicBezTo>
                <a:cubicBezTo>
                  <a:pt x="2897" y="2185"/>
                  <a:pt x="2910" y="2232"/>
                  <a:pt x="2922" y="2280"/>
                </a:cubicBezTo>
                <a:cubicBezTo>
                  <a:pt x="2934" y="2328"/>
                  <a:pt x="2944" y="2376"/>
                  <a:pt x="2954" y="2424"/>
                </a:cubicBezTo>
                <a:cubicBezTo>
                  <a:pt x="2964" y="2472"/>
                  <a:pt x="2972" y="2521"/>
                  <a:pt x="2979" y="2570"/>
                </a:cubicBezTo>
                <a:cubicBezTo>
                  <a:pt x="2987" y="2618"/>
                  <a:pt x="2993" y="2667"/>
                  <a:pt x="2997" y="2716"/>
                </a:cubicBezTo>
                <a:cubicBezTo>
                  <a:pt x="3002" y="2765"/>
                  <a:pt x="3006" y="2815"/>
                  <a:pt x="3008" y="2864"/>
                </a:cubicBezTo>
                <a:cubicBezTo>
                  <a:pt x="3011" y="2913"/>
                  <a:pt x="3012" y="2962"/>
                  <a:pt x="3012" y="3012"/>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67" name="" descr=""/>
          <p:cNvPicPr/>
          <p:nvPr/>
        </p:nvPicPr>
        <p:blipFill>
          <a:blip r:embed="rId2"/>
          <a:stretch/>
        </p:blipFill>
        <p:spPr>
          <a:xfrm>
            <a:off x="462600" y="838440"/>
            <a:ext cx="722520" cy="21240"/>
          </a:xfrm>
          <a:prstGeom prst="rect">
            <a:avLst/>
          </a:prstGeom>
          <a:noFill/>
          <a:ln w="0">
            <a:noFill/>
          </a:ln>
        </p:spPr>
      </p:pic>
      <p:sp>
        <p:nvSpPr>
          <p:cNvPr id="368" name=""/>
          <p:cNvSpPr/>
          <p:nvPr/>
        </p:nvSpPr>
        <p:spPr>
          <a:xfrm>
            <a:off x="4394160" y="505800"/>
            <a:ext cx="788040" cy="202680"/>
          </a:xfrm>
          <a:custGeom>
            <a:avLst/>
            <a:gdLst/>
            <a:ahLst/>
            <a:rect l="0" t="0" r="r" b="b"/>
            <a:pathLst>
              <a:path w="2189" h="563">
                <a:moveTo>
                  <a:pt x="0" y="281"/>
                </a:moveTo>
                <a:cubicBezTo>
                  <a:pt x="0" y="262"/>
                  <a:pt x="2" y="244"/>
                  <a:pt x="5" y="226"/>
                </a:cubicBezTo>
                <a:cubicBezTo>
                  <a:pt x="9" y="208"/>
                  <a:pt x="14" y="190"/>
                  <a:pt x="21" y="173"/>
                </a:cubicBezTo>
                <a:cubicBezTo>
                  <a:pt x="28" y="156"/>
                  <a:pt x="37" y="140"/>
                  <a:pt x="47" y="125"/>
                </a:cubicBezTo>
                <a:cubicBezTo>
                  <a:pt x="57" y="109"/>
                  <a:pt x="69" y="95"/>
                  <a:pt x="82" y="82"/>
                </a:cubicBezTo>
                <a:cubicBezTo>
                  <a:pt x="95" y="69"/>
                  <a:pt x="109" y="57"/>
                  <a:pt x="125" y="47"/>
                </a:cubicBezTo>
                <a:cubicBezTo>
                  <a:pt x="140" y="37"/>
                  <a:pt x="156" y="28"/>
                  <a:pt x="173" y="21"/>
                </a:cubicBezTo>
                <a:cubicBezTo>
                  <a:pt x="190" y="14"/>
                  <a:pt x="208" y="9"/>
                  <a:pt x="226" y="5"/>
                </a:cubicBezTo>
                <a:cubicBezTo>
                  <a:pt x="244" y="2"/>
                  <a:pt x="262" y="0"/>
                  <a:pt x="281" y="0"/>
                </a:cubicBezTo>
                <a:lnTo>
                  <a:pt x="1907" y="0"/>
                </a:lnTo>
                <a:cubicBezTo>
                  <a:pt x="1925" y="0"/>
                  <a:pt x="1944" y="2"/>
                  <a:pt x="1962" y="5"/>
                </a:cubicBezTo>
                <a:cubicBezTo>
                  <a:pt x="1980" y="9"/>
                  <a:pt x="1998" y="14"/>
                  <a:pt x="2015" y="21"/>
                </a:cubicBezTo>
                <a:cubicBezTo>
                  <a:pt x="2033" y="28"/>
                  <a:pt x="2049" y="37"/>
                  <a:pt x="2064" y="47"/>
                </a:cubicBezTo>
                <a:cubicBezTo>
                  <a:pt x="2080" y="57"/>
                  <a:pt x="2094" y="69"/>
                  <a:pt x="2107" y="82"/>
                </a:cubicBezTo>
                <a:cubicBezTo>
                  <a:pt x="2120" y="95"/>
                  <a:pt x="2131" y="109"/>
                  <a:pt x="2142" y="125"/>
                </a:cubicBezTo>
                <a:cubicBezTo>
                  <a:pt x="2152" y="140"/>
                  <a:pt x="2161" y="156"/>
                  <a:pt x="2168" y="173"/>
                </a:cubicBezTo>
                <a:cubicBezTo>
                  <a:pt x="2175" y="190"/>
                  <a:pt x="2180" y="208"/>
                  <a:pt x="2184" y="226"/>
                </a:cubicBezTo>
                <a:cubicBezTo>
                  <a:pt x="2187" y="244"/>
                  <a:pt x="2189" y="262"/>
                  <a:pt x="2189" y="281"/>
                </a:cubicBezTo>
                <a:cubicBezTo>
                  <a:pt x="2189" y="299"/>
                  <a:pt x="2187" y="318"/>
                  <a:pt x="2184" y="336"/>
                </a:cubicBezTo>
                <a:cubicBezTo>
                  <a:pt x="2180" y="354"/>
                  <a:pt x="2175" y="371"/>
                  <a:pt x="2168" y="388"/>
                </a:cubicBezTo>
                <a:cubicBezTo>
                  <a:pt x="2161" y="406"/>
                  <a:pt x="2152" y="422"/>
                  <a:pt x="2142" y="437"/>
                </a:cubicBezTo>
                <a:cubicBezTo>
                  <a:pt x="2131" y="452"/>
                  <a:pt x="2120" y="467"/>
                  <a:pt x="2107" y="480"/>
                </a:cubicBezTo>
                <a:cubicBezTo>
                  <a:pt x="2094" y="493"/>
                  <a:pt x="2080" y="504"/>
                  <a:pt x="2064" y="515"/>
                </a:cubicBezTo>
                <a:cubicBezTo>
                  <a:pt x="2049" y="525"/>
                  <a:pt x="2033" y="534"/>
                  <a:pt x="2015" y="541"/>
                </a:cubicBezTo>
                <a:cubicBezTo>
                  <a:pt x="1998" y="548"/>
                  <a:pt x="1980" y="553"/>
                  <a:pt x="1962" y="557"/>
                </a:cubicBezTo>
                <a:cubicBezTo>
                  <a:pt x="1944" y="560"/>
                  <a:pt x="1925" y="563"/>
                  <a:pt x="1907" y="563"/>
                </a:cubicBezTo>
                <a:lnTo>
                  <a:pt x="281" y="563"/>
                </a:lnTo>
                <a:cubicBezTo>
                  <a:pt x="262" y="563"/>
                  <a:pt x="244" y="560"/>
                  <a:pt x="226" y="557"/>
                </a:cubicBezTo>
                <a:cubicBezTo>
                  <a:pt x="208" y="553"/>
                  <a:pt x="190" y="548"/>
                  <a:pt x="173" y="541"/>
                </a:cubicBezTo>
                <a:cubicBezTo>
                  <a:pt x="156" y="534"/>
                  <a:pt x="140" y="525"/>
                  <a:pt x="125" y="515"/>
                </a:cubicBezTo>
                <a:cubicBezTo>
                  <a:pt x="109" y="504"/>
                  <a:pt x="95" y="493"/>
                  <a:pt x="82" y="480"/>
                </a:cubicBezTo>
                <a:cubicBezTo>
                  <a:pt x="69" y="467"/>
                  <a:pt x="57" y="452"/>
                  <a:pt x="47" y="437"/>
                </a:cubicBezTo>
                <a:cubicBezTo>
                  <a:pt x="37" y="422"/>
                  <a:pt x="28" y="406"/>
                  <a:pt x="21" y="388"/>
                </a:cubicBezTo>
                <a:cubicBezTo>
                  <a:pt x="14" y="371"/>
                  <a:pt x="9" y="354"/>
                  <a:pt x="5" y="336"/>
                </a:cubicBezTo>
                <a:cubicBezTo>
                  <a:pt x="2" y="318"/>
                  <a:pt x="0" y="299"/>
                  <a:pt x="0" y="281"/>
                </a:cubicBezTo>
                <a:close/>
              </a:path>
            </a:pathLst>
          </a:custGeom>
          <a:solidFill>
            <a:srgbClr val="f59e0b"/>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69" name=""/>
          <p:cNvSpPr txBox="1"/>
          <p:nvPr/>
        </p:nvSpPr>
        <p:spPr>
          <a:xfrm>
            <a:off x="462600" y="481320"/>
            <a:ext cx="3900960" cy="376920"/>
          </a:xfrm>
          <a:prstGeom prst="rect">
            <a:avLst/>
          </a:prstGeom>
          <a:noFill/>
          <a:ln w="0">
            <a:noFill/>
          </a:ln>
        </p:spPr>
        <p:txBody>
          <a:bodyPr wrap="none" lIns="0" rIns="0" tIns="0" bIns="0" anchor="t">
            <a:spAutoFit/>
          </a:bodyPr>
          <a:p>
            <a:r>
              <a:rPr b="0" lang="en-US" sz="2050" strike="noStrike" u="none">
                <a:solidFill>
                  <a:srgbClr val="ffffff"/>
                </a:solidFill>
                <a:effectLst/>
                <a:uFillTx/>
                <a:latin typeface="NotoSansJP"/>
                <a:ea typeface="NotoSansJP"/>
              </a:rPr>
              <a:t>VENTURE</a:t>
            </a:r>
            <a:r>
              <a:rPr b="0" lang="zh-CN" sz="2050" strike="noStrike" u="none">
                <a:solidFill>
                  <a:srgbClr val="ffffff"/>
                </a:solidFill>
                <a:effectLst/>
                <a:uFillTx/>
                <a:latin typeface="NotoSansJP"/>
                <a:ea typeface="NotoSansJP"/>
              </a:rPr>
              <a:t>戦略：未来への種まき</a:t>
            </a:r>
            <a:endParaRPr b="0" lang="en-US" sz="2050" strike="noStrike" u="none">
              <a:solidFill>
                <a:srgbClr val="000000"/>
              </a:solidFill>
              <a:effectLst/>
              <a:uFillTx/>
              <a:latin typeface="Times New Roman"/>
            </a:endParaRPr>
          </a:p>
        </p:txBody>
      </p:sp>
      <p:pic>
        <p:nvPicPr>
          <p:cNvPr id="370" name="" descr=""/>
          <p:cNvPicPr/>
          <p:nvPr/>
        </p:nvPicPr>
        <p:blipFill>
          <a:blip r:embed="rId3"/>
          <a:stretch/>
        </p:blipFill>
        <p:spPr>
          <a:xfrm>
            <a:off x="462600" y="946800"/>
            <a:ext cx="8325720" cy="201960"/>
          </a:xfrm>
          <a:prstGeom prst="rect">
            <a:avLst/>
          </a:prstGeom>
          <a:noFill/>
          <a:ln w="0">
            <a:noFill/>
          </a:ln>
        </p:spPr>
      </p:pic>
      <p:sp>
        <p:nvSpPr>
          <p:cNvPr id="371" name=""/>
          <p:cNvSpPr txBox="1"/>
          <p:nvPr/>
        </p:nvSpPr>
        <p:spPr>
          <a:xfrm>
            <a:off x="4480920" y="556560"/>
            <a:ext cx="655920" cy="146520"/>
          </a:xfrm>
          <a:prstGeom prst="rect">
            <a:avLst/>
          </a:prstGeom>
          <a:noFill/>
          <a:ln w="0">
            <a:noFill/>
          </a:ln>
        </p:spPr>
        <p:txBody>
          <a:bodyPr wrap="none" lIns="0" rIns="0" tIns="0" bIns="0" anchor="t">
            <a:spAutoFit/>
          </a:bodyPr>
          <a:p>
            <a:r>
              <a:rPr b="0" lang="zh-CN" sz="790" strike="noStrike" u="none">
                <a:solidFill>
                  <a:srgbClr val="78350f"/>
                </a:solidFill>
                <a:effectLst/>
                <a:uFillTx/>
                <a:latin typeface="NotoSansJP"/>
                <a:ea typeface="NotoSansJP"/>
              </a:rPr>
              <a:t>予算配分</a:t>
            </a:r>
            <a:r>
              <a:rPr b="0" lang="en-US" sz="790" strike="noStrike" u="none">
                <a:solidFill>
                  <a:srgbClr val="78350f"/>
                </a:solidFill>
                <a:effectLst/>
                <a:uFillTx/>
                <a:latin typeface="NotoSansJP"/>
                <a:ea typeface="NotoSansJP"/>
              </a:rPr>
              <a:t>10%</a:t>
            </a:r>
            <a:endParaRPr b="0" lang="en-US" sz="790" strike="noStrike" u="none">
              <a:solidFill>
                <a:srgbClr val="000000"/>
              </a:solidFill>
              <a:effectLst/>
              <a:uFillTx/>
              <a:latin typeface="Times New Roman"/>
            </a:endParaRPr>
          </a:p>
        </p:txBody>
      </p:sp>
      <p:sp>
        <p:nvSpPr>
          <p:cNvPr id="372" name=""/>
          <p:cNvSpPr txBox="1"/>
          <p:nvPr/>
        </p:nvSpPr>
        <p:spPr>
          <a:xfrm>
            <a:off x="462600" y="1575720"/>
            <a:ext cx="160200" cy="117720"/>
          </a:xfrm>
          <a:prstGeom prst="rect">
            <a:avLst/>
          </a:prstGeom>
          <a:noFill/>
          <a:ln w="0">
            <a:noFill/>
          </a:ln>
        </p:spPr>
        <p:txBody>
          <a:bodyPr wrap="none" lIns="0" rIns="0" tIns="0" bIns="0" anchor="t">
            <a:spAutoFit/>
          </a:bodyPr>
          <a:p>
            <a:r>
              <a:rPr b="0" lang="en-US" sz="790" strike="noStrike" u="none">
                <a:solidFill>
                  <a:srgbClr val="ffffff"/>
                </a:solidFill>
                <a:effectLst/>
                <a:uFillTx/>
                <a:latin typeface="NotoSansJP"/>
                <a:ea typeface="NotoSansJP"/>
              </a:rPr>
              <a:t>0%</a:t>
            </a:r>
            <a:endParaRPr b="0" lang="en-US" sz="790" strike="noStrike" u="none">
              <a:solidFill>
                <a:srgbClr val="000000"/>
              </a:solidFill>
              <a:effectLst/>
              <a:uFillTx/>
              <a:latin typeface="Times New Roman"/>
            </a:endParaRPr>
          </a:p>
        </p:txBody>
      </p:sp>
      <p:sp>
        <p:nvSpPr>
          <p:cNvPr id="373" name=""/>
          <p:cNvSpPr txBox="1"/>
          <p:nvPr/>
        </p:nvSpPr>
        <p:spPr>
          <a:xfrm>
            <a:off x="4462920" y="1575720"/>
            <a:ext cx="224280" cy="117720"/>
          </a:xfrm>
          <a:prstGeom prst="rect">
            <a:avLst/>
          </a:prstGeom>
          <a:noFill/>
          <a:ln w="0">
            <a:noFill/>
          </a:ln>
        </p:spPr>
        <p:txBody>
          <a:bodyPr wrap="none" lIns="0" rIns="0" tIns="0" bIns="0" anchor="t">
            <a:spAutoFit/>
          </a:bodyPr>
          <a:p>
            <a:r>
              <a:rPr b="0" lang="en-US" sz="790" strike="noStrike" u="none">
                <a:solidFill>
                  <a:srgbClr val="fcd34d"/>
                </a:solidFill>
                <a:effectLst/>
                <a:uFillTx/>
                <a:latin typeface="NotoSansJP"/>
                <a:ea typeface="NotoSansJP"/>
              </a:rPr>
              <a:t>10%</a:t>
            </a:r>
            <a:endParaRPr b="0" lang="en-US" sz="790" strike="noStrike" u="none">
              <a:solidFill>
                <a:srgbClr val="000000"/>
              </a:solidFill>
              <a:effectLst/>
              <a:uFillTx/>
              <a:latin typeface="Times New Roman"/>
            </a:endParaRPr>
          </a:p>
        </p:txBody>
      </p:sp>
      <p:sp>
        <p:nvSpPr>
          <p:cNvPr id="374" name=""/>
          <p:cNvSpPr/>
          <p:nvPr/>
        </p:nvSpPr>
        <p:spPr>
          <a:xfrm>
            <a:off x="462240" y="4712040"/>
            <a:ext cx="8326440" cy="578520"/>
          </a:xfrm>
          <a:custGeom>
            <a:avLst/>
            <a:gdLst/>
            <a:ahLst/>
            <a:rect l="0" t="0" r="r" b="b"/>
            <a:pathLst>
              <a:path w="23129" h="1607">
                <a:moveTo>
                  <a:pt x="0" y="1447"/>
                </a:moveTo>
                <a:lnTo>
                  <a:pt x="0" y="161"/>
                </a:lnTo>
                <a:cubicBezTo>
                  <a:pt x="0" y="150"/>
                  <a:pt x="1" y="140"/>
                  <a:pt x="3" y="129"/>
                </a:cubicBezTo>
                <a:cubicBezTo>
                  <a:pt x="6" y="119"/>
                  <a:pt x="9" y="109"/>
                  <a:pt x="13" y="99"/>
                </a:cubicBezTo>
                <a:cubicBezTo>
                  <a:pt x="17" y="90"/>
                  <a:pt x="22" y="80"/>
                  <a:pt x="27" y="72"/>
                </a:cubicBezTo>
                <a:cubicBezTo>
                  <a:pt x="33" y="63"/>
                  <a:pt x="40" y="55"/>
                  <a:pt x="47" y="47"/>
                </a:cubicBezTo>
                <a:cubicBezTo>
                  <a:pt x="55" y="40"/>
                  <a:pt x="63" y="33"/>
                  <a:pt x="72" y="27"/>
                </a:cubicBezTo>
                <a:cubicBezTo>
                  <a:pt x="81" y="21"/>
                  <a:pt x="90" y="16"/>
                  <a:pt x="100" y="12"/>
                </a:cubicBezTo>
                <a:cubicBezTo>
                  <a:pt x="109" y="8"/>
                  <a:pt x="119" y="5"/>
                  <a:pt x="130" y="3"/>
                </a:cubicBezTo>
                <a:cubicBezTo>
                  <a:pt x="140" y="1"/>
                  <a:pt x="150" y="0"/>
                  <a:pt x="161" y="0"/>
                </a:cubicBezTo>
                <a:lnTo>
                  <a:pt x="22968" y="0"/>
                </a:lnTo>
                <a:cubicBezTo>
                  <a:pt x="22979" y="0"/>
                  <a:pt x="22989" y="1"/>
                  <a:pt x="23000" y="3"/>
                </a:cubicBezTo>
                <a:cubicBezTo>
                  <a:pt x="23010" y="5"/>
                  <a:pt x="23020" y="8"/>
                  <a:pt x="23030" y="12"/>
                </a:cubicBezTo>
                <a:cubicBezTo>
                  <a:pt x="23040" y="16"/>
                  <a:pt x="23049" y="21"/>
                  <a:pt x="23058" y="27"/>
                </a:cubicBezTo>
                <a:cubicBezTo>
                  <a:pt x="23066" y="33"/>
                  <a:pt x="23075" y="40"/>
                  <a:pt x="23082" y="47"/>
                </a:cubicBezTo>
                <a:cubicBezTo>
                  <a:pt x="23090" y="55"/>
                  <a:pt x="23096" y="63"/>
                  <a:pt x="23102" y="72"/>
                </a:cubicBezTo>
                <a:cubicBezTo>
                  <a:pt x="23108" y="80"/>
                  <a:pt x="23113" y="90"/>
                  <a:pt x="23117" y="99"/>
                </a:cubicBezTo>
                <a:cubicBezTo>
                  <a:pt x="23121" y="109"/>
                  <a:pt x="23124" y="119"/>
                  <a:pt x="23126" y="129"/>
                </a:cubicBezTo>
                <a:cubicBezTo>
                  <a:pt x="23128" y="140"/>
                  <a:pt x="23129" y="150"/>
                  <a:pt x="23129" y="161"/>
                </a:cubicBezTo>
                <a:lnTo>
                  <a:pt x="23129" y="1447"/>
                </a:lnTo>
                <a:cubicBezTo>
                  <a:pt x="23129" y="1457"/>
                  <a:pt x="23128" y="1468"/>
                  <a:pt x="23126" y="1478"/>
                </a:cubicBezTo>
                <a:cubicBezTo>
                  <a:pt x="23124" y="1488"/>
                  <a:pt x="23121" y="1498"/>
                  <a:pt x="23117" y="1508"/>
                </a:cubicBezTo>
                <a:cubicBezTo>
                  <a:pt x="23113" y="1518"/>
                  <a:pt x="23108" y="1527"/>
                  <a:pt x="23102" y="1536"/>
                </a:cubicBezTo>
                <a:cubicBezTo>
                  <a:pt x="23096" y="1545"/>
                  <a:pt x="23090" y="1553"/>
                  <a:pt x="23082" y="1560"/>
                </a:cubicBezTo>
                <a:cubicBezTo>
                  <a:pt x="23075" y="1568"/>
                  <a:pt x="23066" y="1574"/>
                  <a:pt x="23058" y="1580"/>
                </a:cubicBezTo>
                <a:cubicBezTo>
                  <a:pt x="23049" y="1586"/>
                  <a:pt x="23040" y="1591"/>
                  <a:pt x="23030" y="1595"/>
                </a:cubicBezTo>
                <a:cubicBezTo>
                  <a:pt x="23020" y="1599"/>
                  <a:pt x="23010" y="1602"/>
                  <a:pt x="23000" y="1604"/>
                </a:cubicBezTo>
                <a:cubicBezTo>
                  <a:pt x="22989" y="1606"/>
                  <a:pt x="22979" y="1607"/>
                  <a:pt x="22968" y="1607"/>
                </a:cubicBezTo>
                <a:lnTo>
                  <a:pt x="161" y="1607"/>
                </a:lnTo>
                <a:cubicBezTo>
                  <a:pt x="150" y="1607"/>
                  <a:pt x="140" y="1606"/>
                  <a:pt x="130" y="1604"/>
                </a:cubicBezTo>
                <a:cubicBezTo>
                  <a:pt x="119" y="1602"/>
                  <a:pt x="109" y="1599"/>
                  <a:pt x="100" y="1595"/>
                </a:cubicBezTo>
                <a:cubicBezTo>
                  <a:pt x="90" y="1591"/>
                  <a:pt x="81" y="1586"/>
                  <a:pt x="72" y="1580"/>
                </a:cubicBezTo>
                <a:cubicBezTo>
                  <a:pt x="63" y="1574"/>
                  <a:pt x="55" y="1568"/>
                  <a:pt x="47" y="1560"/>
                </a:cubicBezTo>
                <a:cubicBezTo>
                  <a:pt x="40" y="1553"/>
                  <a:pt x="33" y="1545"/>
                  <a:pt x="27" y="1536"/>
                </a:cubicBezTo>
                <a:cubicBezTo>
                  <a:pt x="22" y="1527"/>
                  <a:pt x="17" y="1518"/>
                  <a:pt x="13" y="1508"/>
                </a:cubicBezTo>
                <a:cubicBezTo>
                  <a:pt x="9" y="1498"/>
                  <a:pt x="6" y="1488"/>
                  <a:pt x="3" y="1478"/>
                </a:cubicBezTo>
                <a:cubicBezTo>
                  <a:pt x="1" y="1468"/>
                  <a:pt x="0" y="1457"/>
                  <a:pt x="0" y="1447"/>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75" name="" descr=""/>
          <p:cNvPicPr/>
          <p:nvPr/>
        </p:nvPicPr>
        <p:blipFill>
          <a:blip r:embed="rId4"/>
          <a:stretch/>
        </p:blipFill>
        <p:spPr>
          <a:xfrm>
            <a:off x="578160" y="4914720"/>
            <a:ext cx="158760" cy="173160"/>
          </a:xfrm>
          <a:prstGeom prst="rect">
            <a:avLst/>
          </a:prstGeom>
          <a:noFill/>
          <a:ln w="0">
            <a:noFill/>
          </a:ln>
        </p:spPr>
      </p:pic>
      <p:sp>
        <p:nvSpPr>
          <p:cNvPr id="376" name=""/>
          <p:cNvSpPr txBox="1"/>
          <p:nvPr/>
        </p:nvSpPr>
        <p:spPr>
          <a:xfrm>
            <a:off x="8521200" y="1575720"/>
            <a:ext cx="288360" cy="117720"/>
          </a:xfrm>
          <a:prstGeom prst="rect">
            <a:avLst/>
          </a:prstGeom>
          <a:noFill/>
          <a:ln w="0">
            <a:noFill/>
          </a:ln>
        </p:spPr>
        <p:txBody>
          <a:bodyPr wrap="none" lIns="0" rIns="0" tIns="0" bIns="0" anchor="t">
            <a:spAutoFit/>
          </a:bodyPr>
          <a:p>
            <a:r>
              <a:rPr b="0" lang="en-US" sz="790" strike="noStrike" u="none">
                <a:solidFill>
                  <a:srgbClr val="ffffff"/>
                </a:solidFill>
                <a:effectLst/>
                <a:uFillTx/>
                <a:latin typeface="NotoSansJP"/>
                <a:ea typeface="NotoSansJP"/>
              </a:rPr>
              <a:t>100%</a:t>
            </a:r>
            <a:endParaRPr b="0" lang="en-US" sz="790" strike="noStrike" u="none">
              <a:solidFill>
                <a:srgbClr val="000000"/>
              </a:solidFill>
              <a:effectLst/>
              <a:uFillTx/>
              <a:latin typeface="Times New Roman"/>
            </a:endParaRPr>
          </a:p>
        </p:txBody>
      </p:sp>
      <p:sp>
        <p:nvSpPr>
          <p:cNvPr id="377" name=""/>
          <p:cNvSpPr txBox="1"/>
          <p:nvPr/>
        </p:nvSpPr>
        <p:spPr>
          <a:xfrm>
            <a:off x="879840" y="4857840"/>
            <a:ext cx="805032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未来への投資は、目に見える短期的リターンだけでなく、茨城県の長期的な競争力と社会的包摂性を高める重要な種まきです。 </a:t>
            </a:r>
            <a:r>
              <a:rPr b="0" lang="en-US" sz="939" strike="noStrike" u="none">
                <a:solidFill>
                  <a:srgbClr val="ffffff"/>
                </a:solidFill>
                <a:effectLst/>
                <a:uFillTx/>
                <a:latin typeface="NotoSansJP"/>
                <a:ea typeface="NotoSansJP"/>
              </a:rPr>
              <a:t>AI</a:t>
            </a:r>
            <a:r>
              <a:rPr b="0" lang="zh-CN" sz="939" strike="noStrike" u="none">
                <a:solidFill>
                  <a:srgbClr val="ffffff"/>
                </a:solidFill>
                <a:effectLst/>
                <a:uFillTx/>
                <a:latin typeface="NotoSansJP"/>
                <a:ea typeface="NotoSansJP"/>
              </a:rPr>
              <a:t>技術の進化と次世代</a:t>
            </a:r>
            <a:endParaRPr b="0" lang="en-US" sz="939" strike="noStrike" u="none">
              <a:solidFill>
                <a:srgbClr val="000000"/>
              </a:solidFill>
              <a:effectLst/>
              <a:uFillTx/>
              <a:latin typeface="Times New Roman"/>
            </a:endParaRPr>
          </a:p>
        </p:txBody>
      </p:sp>
      <p:sp>
        <p:nvSpPr>
          <p:cNvPr id="378" name=""/>
          <p:cNvSpPr/>
          <p:nvPr/>
        </p:nvSpPr>
        <p:spPr>
          <a:xfrm>
            <a:off x="462240" y="1322280"/>
            <a:ext cx="8326440" cy="173880"/>
          </a:xfrm>
          <a:custGeom>
            <a:avLst/>
            <a:gdLst/>
            <a:ahLst/>
            <a:rect l="0" t="0" r="r" b="b"/>
            <a:pathLst>
              <a:path w="23129" h="483">
                <a:moveTo>
                  <a:pt x="0" y="241"/>
                </a:moveTo>
                <a:cubicBezTo>
                  <a:pt x="0" y="226"/>
                  <a:pt x="2" y="210"/>
                  <a:pt x="5" y="194"/>
                </a:cubicBezTo>
                <a:cubicBezTo>
                  <a:pt x="8" y="179"/>
                  <a:pt x="13" y="164"/>
                  <a:pt x="19" y="149"/>
                </a:cubicBezTo>
                <a:cubicBezTo>
                  <a:pt x="25" y="135"/>
                  <a:pt x="32" y="121"/>
                  <a:pt x="41" y="108"/>
                </a:cubicBezTo>
                <a:cubicBezTo>
                  <a:pt x="50" y="94"/>
                  <a:pt x="60" y="82"/>
                  <a:pt x="71" y="71"/>
                </a:cubicBezTo>
                <a:cubicBezTo>
                  <a:pt x="82" y="60"/>
                  <a:pt x="94" y="50"/>
                  <a:pt x="107" y="41"/>
                </a:cubicBezTo>
                <a:cubicBezTo>
                  <a:pt x="121" y="32"/>
                  <a:pt x="134" y="25"/>
                  <a:pt x="149" y="19"/>
                </a:cubicBezTo>
                <a:cubicBezTo>
                  <a:pt x="164" y="13"/>
                  <a:pt x="179" y="8"/>
                  <a:pt x="194" y="5"/>
                </a:cubicBezTo>
                <a:cubicBezTo>
                  <a:pt x="210" y="2"/>
                  <a:pt x="225" y="0"/>
                  <a:pt x="241" y="0"/>
                </a:cubicBezTo>
                <a:lnTo>
                  <a:pt x="22888" y="0"/>
                </a:lnTo>
                <a:cubicBezTo>
                  <a:pt x="22904" y="0"/>
                  <a:pt x="22920" y="2"/>
                  <a:pt x="22935" y="5"/>
                </a:cubicBezTo>
                <a:cubicBezTo>
                  <a:pt x="22951" y="8"/>
                  <a:pt x="22966" y="13"/>
                  <a:pt x="22980" y="19"/>
                </a:cubicBezTo>
                <a:cubicBezTo>
                  <a:pt x="22995" y="25"/>
                  <a:pt x="23009" y="32"/>
                  <a:pt x="23022" y="41"/>
                </a:cubicBezTo>
                <a:cubicBezTo>
                  <a:pt x="23035" y="50"/>
                  <a:pt x="23047" y="60"/>
                  <a:pt x="23059" y="71"/>
                </a:cubicBezTo>
                <a:cubicBezTo>
                  <a:pt x="23070" y="82"/>
                  <a:pt x="23080" y="94"/>
                  <a:pt x="23088" y="108"/>
                </a:cubicBezTo>
                <a:cubicBezTo>
                  <a:pt x="23097" y="121"/>
                  <a:pt x="23105" y="135"/>
                  <a:pt x="23111" y="149"/>
                </a:cubicBezTo>
                <a:cubicBezTo>
                  <a:pt x="23117" y="164"/>
                  <a:pt x="23121" y="179"/>
                  <a:pt x="23124" y="194"/>
                </a:cubicBezTo>
                <a:cubicBezTo>
                  <a:pt x="23128" y="210"/>
                  <a:pt x="23129" y="226"/>
                  <a:pt x="23129" y="241"/>
                </a:cubicBezTo>
                <a:cubicBezTo>
                  <a:pt x="23129" y="257"/>
                  <a:pt x="23128" y="273"/>
                  <a:pt x="23124" y="288"/>
                </a:cubicBezTo>
                <a:cubicBezTo>
                  <a:pt x="23121" y="304"/>
                  <a:pt x="23117" y="319"/>
                  <a:pt x="23111" y="334"/>
                </a:cubicBezTo>
                <a:cubicBezTo>
                  <a:pt x="23105" y="348"/>
                  <a:pt x="23097" y="362"/>
                  <a:pt x="23088" y="375"/>
                </a:cubicBezTo>
                <a:cubicBezTo>
                  <a:pt x="23080" y="388"/>
                  <a:pt x="23070" y="401"/>
                  <a:pt x="23059" y="412"/>
                </a:cubicBezTo>
                <a:cubicBezTo>
                  <a:pt x="23047" y="424"/>
                  <a:pt x="23035" y="434"/>
                  <a:pt x="23022" y="443"/>
                </a:cubicBezTo>
                <a:cubicBezTo>
                  <a:pt x="23009" y="451"/>
                  <a:pt x="22995" y="459"/>
                  <a:pt x="22980" y="465"/>
                </a:cubicBezTo>
                <a:cubicBezTo>
                  <a:pt x="22966" y="471"/>
                  <a:pt x="22951" y="476"/>
                  <a:pt x="22935" y="479"/>
                </a:cubicBezTo>
                <a:cubicBezTo>
                  <a:pt x="22920" y="482"/>
                  <a:pt x="22904" y="483"/>
                  <a:pt x="22888" y="483"/>
                </a:cubicBezTo>
                <a:lnTo>
                  <a:pt x="241" y="483"/>
                </a:lnTo>
                <a:cubicBezTo>
                  <a:pt x="225" y="483"/>
                  <a:pt x="210" y="482"/>
                  <a:pt x="194" y="479"/>
                </a:cubicBezTo>
                <a:cubicBezTo>
                  <a:pt x="179" y="476"/>
                  <a:pt x="164" y="471"/>
                  <a:pt x="149" y="465"/>
                </a:cubicBezTo>
                <a:cubicBezTo>
                  <a:pt x="134" y="459"/>
                  <a:pt x="121" y="451"/>
                  <a:pt x="107" y="443"/>
                </a:cubicBezTo>
                <a:cubicBezTo>
                  <a:pt x="94" y="434"/>
                  <a:pt x="82" y="424"/>
                  <a:pt x="71" y="412"/>
                </a:cubicBezTo>
                <a:cubicBezTo>
                  <a:pt x="60" y="401"/>
                  <a:pt x="50" y="388"/>
                  <a:pt x="41" y="375"/>
                </a:cubicBezTo>
                <a:cubicBezTo>
                  <a:pt x="32" y="362"/>
                  <a:pt x="25" y="348"/>
                  <a:pt x="19" y="334"/>
                </a:cubicBezTo>
                <a:cubicBezTo>
                  <a:pt x="13" y="319"/>
                  <a:pt x="8" y="304"/>
                  <a:pt x="5" y="288"/>
                </a:cubicBezTo>
                <a:cubicBezTo>
                  <a:pt x="2" y="273"/>
                  <a:pt x="0" y="257"/>
                  <a:pt x="0" y="241"/>
                </a:cubicBez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79" name="" descr=""/>
          <p:cNvPicPr/>
          <p:nvPr/>
        </p:nvPicPr>
        <p:blipFill>
          <a:blip r:embed="rId5"/>
          <a:stretch/>
        </p:blipFill>
        <p:spPr>
          <a:xfrm>
            <a:off x="462600" y="1322640"/>
            <a:ext cx="836640" cy="173160"/>
          </a:xfrm>
          <a:prstGeom prst="rect">
            <a:avLst/>
          </a:prstGeom>
          <a:noFill/>
          <a:ln w="0">
            <a:noFill/>
          </a:ln>
        </p:spPr>
      </p:pic>
      <p:sp>
        <p:nvSpPr>
          <p:cNvPr id="380" name=""/>
          <p:cNvSpPr/>
          <p:nvPr/>
        </p:nvSpPr>
        <p:spPr>
          <a:xfrm>
            <a:off x="462240" y="1871640"/>
            <a:ext cx="4047840" cy="2667240"/>
          </a:xfrm>
          <a:custGeom>
            <a:avLst/>
            <a:gdLst/>
            <a:ahLst/>
            <a:rect l="0" t="0" r="r" b="b"/>
            <a:pathLst>
              <a:path w="11244" h="7409">
                <a:moveTo>
                  <a:pt x="0" y="7168"/>
                </a:moveTo>
                <a:lnTo>
                  <a:pt x="0" y="241"/>
                </a:lnTo>
                <a:cubicBezTo>
                  <a:pt x="0" y="225"/>
                  <a:pt x="2" y="210"/>
                  <a:pt x="5" y="194"/>
                </a:cubicBezTo>
                <a:cubicBezTo>
                  <a:pt x="8" y="179"/>
                  <a:pt x="13" y="164"/>
                  <a:pt x="19" y="149"/>
                </a:cubicBezTo>
                <a:cubicBezTo>
                  <a:pt x="25" y="134"/>
                  <a:pt x="32" y="120"/>
                  <a:pt x="41" y="107"/>
                </a:cubicBezTo>
                <a:cubicBezTo>
                  <a:pt x="50" y="94"/>
                  <a:pt x="60" y="82"/>
                  <a:pt x="71" y="71"/>
                </a:cubicBezTo>
                <a:cubicBezTo>
                  <a:pt x="82" y="60"/>
                  <a:pt x="94" y="50"/>
                  <a:pt x="107" y="41"/>
                </a:cubicBezTo>
                <a:cubicBezTo>
                  <a:pt x="121" y="32"/>
                  <a:pt x="134" y="25"/>
                  <a:pt x="149" y="19"/>
                </a:cubicBezTo>
                <a:cubicBezTo>
                  <a:pt x="164" y="13"/>
                  <a:pt x="179" y="8"/>
                  <a:pt x="194" y="5"/>
                </a:cubicBezTo>
                <a:cubicBezTo>
                  <a:pt x="210" y="2"/>
                  <a:pt x="225" y="0"/>
                  <a:pt x="241" y="0"/>
                </a:cubicBezTo>
                <a:lnTo>
                  <a:pt x="11003" y="0"/>
                </a:lnTo>
                <a:cubicBezTo>
                  <a:pt x="11019" y="0"/>
                  <a:pt x="11035" y="2"/>
                  <a:pt x="11050" y="5"/>
                </a:cubicBezTo>
                <a:cubicBezTo>
                  <a:pt x="11066" y="8"/>
                  <a:pt x="11081" y="13"/>
                  <a:pt x="11095" y="19"/>
                </a:cubicBezTo>
                <a:cubicBezTo>
                  <a:pt x="11110" y="25"/>
                  <a:pt x="11124" y="32"/>
                  <a:pt x="11137" y="41"/>
                </a:cubicBezTo>
                <a:cubicBezTo>
                  <a:pt x="11150" y="50"/>
                  <a:pt x="11162" y="60"/>
                  <a:pt x="11173" y="71"/>
                </a:cubicBezTo>
                <a:cubicBezTo>
                  <a:pt x="11185" y="82"/>
                  <a:pt x="11195" y="94"/>
                  <a:pt x="11203" y="107"/>
                </a:cubicBezTo>
                <a:cubicBezTo>
                  <a:pt x="11212" y="120"/>
                  <a:pt x="11220" y="134"/>
                  <a:pt x="11226" y="149"/>
                </a:cubicBezTo>
                <a:cubicBezTo>
                  <a:pt x="11232" y="164"/>
                  <a:pt x="11236" y="179"/>
                  <a:pt x="11239" y="194"/>
                </a:cubicBezTo>
                <a:cubicBezTo>
                  <a:pt x="11242" y="210"/>
                  <a:pt x="11244" y="225"/>
                  <a:pt x="11244" y="241"/>
                </a:cubicBezTo>
                <a:lnTo>
                  <a:pt x="11244" y="7168"/>
                </a:lnTo>
                <a:cubicBezTo>
                  <a:pt x="11244" y="7184"/>
                  <a:pt x="11242" y="7200"/>
                  <a:pt x="11239" y="7215"/>
                </a:cubicBezTo>
                <a:cubicBezTo>
                  <a:pt x="11236" y="7231"/>
                  <a:pt x="11232" y="7246"/>
                  <a:pt x="11226" y="7261"/>
                </a:cubicBezTo>
                <a:cubicBezTo>
                  <a:pt x="11220" y="7275"/>
                  <a:pt x="11212" y="7289"/>
                  <a:pt x="11203" y="7302"/>
                </a:cubicBezTo>
                <a:cubicBezTo>
                  <a:pt x="11195" y="7315"/>
                  <a:pt x="11185" y="7328"/>
                  <a:pt x="11173" y="7339"/>
                </a:cubicBezTo>
                <a:cubicBezTo>
                  <a:pt x="11162" y="7350"/>
                  <a:pt x="11150" y="7360"/>
                  <a:pt x="11137" y="7369"/>
                </a:cubicBezTo>
                <a:cubicBezTo>
                  <a:pt x="11124" y="7378"/>
                  <a:pt x="11110" y="7385"/>
                  <a:pt x="11095" y="7391"/>
                </a:cubicBezTo>
                <a:cubicBezTo>
                  <a:pt x="11081" y="7397"/>
                  <a:pt x="11066" y="7402"/>
                  <a:pt x="11050" y="7405"/>
                </a:cubicBezTo>
                <a:cubicBezTo>
                  <a:pt x="11035" y="7408"/>
                  <a:pt x="11019" y="7409"/>
                  <a:pt x="11003" y="7409"/>
                </a:cubicBezTo>
                <a:lnTo>
                  <a:pt x="241" y="7409"/>
                </a:lnTo>
                <a:cubicBezTo>
                  <a:pt x="225" y="7409"/>
                  <a:pt x="210" y="7408"/>
                  <a:pt x="194" y="7405"/>
                </a:cubicBezTo>
                <a:cubicBezTo>
                  <a:pt x="179" y="7402"/>
                  <a:pt x="164" y="7397"/>
                  <a:pt x="149" y="7391"/>
                </a:cubicBezTo>
                <a:cubicBezTo>
                  <a:pt x="134" y="7385"/>
                  <a:pt x="121" y="7378"/>
                  <a:pt x="107" y="7369"/>
                </a:cubicBezTo>
                <a:cubicBezTo>
                  <a:pt x="94" y="7360"/>
                  <a:pt x="82" y="7350"/>
                  <a:pt x="71" y="7339"/>
                </a:cubicBezTo>
                <a:cubicBezTo>
                  <a:pt x="60" y="7328"/>
                  <a:pt x="50" y="7315"/>
                  <a:pt x="41" y="7302"/>
                </a:cubicBezTo>
                <a:cubicBezTo>
                  <a:pt x="32" y="7289"/>
                  <a:pt x="25" y="7275"/>
                  <a:pt x="19" y="7261"/>
                </a:cubicBezTo>
                <a:cubicBezTo>
                  <a:pt x="13" y="7246"/>
                  <a:pt x="8" y="7231"/>
                  <a:pt x="5" y="7215"/>
                </a:cubicBezTo>
                <a:cubicBezTo>
                  <a:pt x="2" y="7200"/>
                  <a:pt x="0" y="7184"/>
                  <a:pt x="0" y="716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81" name="" descr=""/>
          <p:cNvPicPr/>
          <p:nvPr/>
        </p:nvPicPr>
        <p:blipFill>
          <a:blip r:embed="rId6"/>
          <a:stretch/>
        </p:blipFill>
        <p:spPr>
          <a:xfrm>
            <a:off x="636120" y="2045520"/>
            <a:ext cx="259920" cy="259920"/>
          </a:xfrm>
          <a:prstGeom prst="rect">
            <a:avLst/>
          </a:prstGeom>
          <a:noFill/>
          <a:ln w="0">
            <a:noFill/>
          </a:ln>
        </p:spPr>
      </p:pic>
      <p:sp>
        <p:nvSpPr>
          <p:cNvPr id="382" name=""/>
          <p:cNvSpPr txBox="1"/>
          <p:nvPr/>
        </p:nvSpPr>
        <p:spPr>
          <a:xfrm>
            <a:off x="879840" y="5031360"/>
            <a:ext cx="380448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リーダーの育成を通じ、障害者雇用の新たなパラダイムを創造します。</a:t>
            </a:r>
            <a:endParaRPr b="0" lang="en-US" sz="939" strike="noStrike" u="none">
              <a:solidFill>
                <a:srgbClr val="000000"/>
              </a:solidFill>
              <a:effectLst/>
              <a:uFillTx/>
              <a:latin typeface="Times New Roman"/>
            </a:endParaRPr>
          </a:p>
        </p:txBody>
      </p:sp>
      <p:sp>
        <p:nvSpPr>
          <p:cNvPr id="383" name=""/>
          <p:cNvSpPr txBox="1"/>
          <p:nvPr/>
        </p:nvSpPr>
        <p:spPr>
          <a:xfrm>
            <a:off x="1011960" y="2086920"/>
            <a:ext cx="1600920" cy="252000"/>
          </a:xfrm>
          <a:prstGeom prst="rect">
            <a:avLst/>
          </a:prstGeom>
          <a:noFill/>
          <a:ln w="0">
            <a:noFill/>
          </a:ln>
        </p:spPr>
        <p:txBody>
          <a:bodyPr wrap="none" lIns="0" rIns="0" tIns="0" bIns="0" anchor="t">
            <a:spAutoFit/>
          </a:bodyPr>
          <a:p>
            <a:r>
              <a:rPr b="0" lang="en-US" sz="1370" strike="noStrike" u="none">
                <a:solidFill>
                  <a:srgbClr val="ffffff"/>
                </a:solidFill>
                <a:effectLst/>
                <a:uFillTx/>
                <a:latin typeface="NotoSansJP"/>
                <a:ea typeface="NotoSansJP"/>
              </a:rPr>
              <a:t>AI</a:t>
            </a:r>
            <a:r>
              <a:rPr b="0" lang="zh-CN" sz="1370" strike="noStrike" u="none">
                <a:solidFill>
                  <a:srgbClr val="ffffff"/>
                </a:solidFill>
                <a:effectLst/>
                <a:uFillTx/>
                <a:latin typeface="NotoSansJP"/>
                <a:ea typeface="NotoSansJP"/>
              </a:rPr>
              <a:t>共生社会実験特区</a:t>
            </a:r>
            <a:endParaRPr b="0" lang="en-US" sz="1370" strike="noStrike" u="none">
              <a:solidFill>
                <a:srgbClr val="000000"/>
              </a:solidFill>
              <a:effectLst/>
              <a:uFillTx/>
              <a:latin typeface="Times New Roman"/>
            </a:endParaRPr>
          </a:p>
        </p:txBody>
      </p:sp>
      <p:sp>
        <p:nvSpPr>
          <p:cNvPr id="384" name=""/>
          <p:cNvSpPr txBox="1"/>
          <p:nvPr/>
        </p:nvSpPr>
        <p:spPr>
          <a:xfrm>
            <a:off x="636120" y="2451240"/>
            <a:ext cx="376524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つくば市の「スーパーシティ」特区指定と</a:t>
            </a:r>
            <a:r>
              <a:rPr b="0" lang="en-US" sz="910" strike="noStrike" u="none">
                <a:solidFill>
                  <a:srgbClr val="ffffff"/>
                </a:solidFill>
                <a:effectLst/>
                <a:uFillTx/>
                <a:latin typeface="NotoSansJP"/>
                <a:ea typeface="NotoSansJP"/>
              </a:rPr>
              <a:t>AI</a:t>
            </a:r>
            <a:r>
              <a:rPr b="0" lang="zh-CN" sz="910" strike="noStrike" u="none">
                <a:solidFill>
                  <a:srgbClr val="ffffff"/>
                </a:solidFill>
                <a:effectLst/>
                <a:uFillTx/>
                <a:latin typeface="NotoSansJP"/>
                <a:ea typeface="NotoSansJP"/>
              </a:rPr>
              <a:t>研究開発拠点の強みを最大</a:t>
            </a:r>
            <a:endParaRPr b="0" lang="en-US" sz="910" strike="noStrike" u="none">
              <a:solidFill>
                <a:srgbClr val="000000"/>
              </a:solidFill>
              <a:effectLst/>
              <a:uFillTx/>
              <a:latin typeface="Times New Roman"/>
            </a:endParaRPr>
          </a:p>
        </p:txBody>
      </p:sp>
      <p:pic>
        <p:nvPicPr>
          <p:cNvPr id="385" name="" descr=""/>
          <p:cNvPicPr/>
          <p:nvPr/>
        </p:nvPicPr>
        <p:blipFill>
          <a:blip r:embed="rId7"/>
          <a:stretch/>
        </p:blipFill>
        <p:spPr>
          <a:xfrm>
            <a:off x="636120" y="2970360"/>
            <a:ext cx="173160" cy="115200"/>
          </a:xfrm>
          <a:prstGeom prst="rect">
            <a:avLst/>
          </a:prstGeom>
          <a:noFill/>
          <a:ln w="0">
            <a:noFill/>
          </a:ln>
        </p:spPr>
      </p:pic>
      <p:sp>
        <p:nvSpPr>
          <p:cNvPr id="386" name=""/>
          <p:cNvSpPr txBox="1"/>
          <p:nvPr/>
        </p:nvSpPr>
        <p:spPr>
          <a:xfrm>
            <a:off x="636120" y="2624760"/>
            <a:ext cx="208548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限に活用した未来志向の実験的取り組み</a:t>
            </a:r>
            <a:endParaRPr b="0" lang="en-US" sz="910" strike="noStrike" u="none">
              <a:solidFill>
                <a:srgbClr val="000000"/>
              </a:solidFill>
              <a:effectLst/>
              <a:uFillTx/>
              <a:latin typeface="Times New Roman"/>
            </a:endParaRPr>
          </a:p>
        </p:txBody>
      </p:sp>
      <p:pic>
        <p:nvPicPr>
          <p:cNvPr id="387" name="" descr=""/>
          <p:cNvPicPr/>
          <p:nvPr/>
        </p:nvPicPr>
        <p:blipFill>
          <a:blip r:embed="rId8"/>
          <a:stretch/>
        </p:blipFill>
        <p:spPr>
          <a:xfrm>
            <a:off x="636120" y="3230640"/>
            <a:ext cx="173160" cy="115200"/>
          </a:xfrm>
          <a:prstGeom prst="rect">
            <a:avLst/>
          </a:prstGeom>
          <a:noFill/>
          <a:ln w="0">
            <a:noFill/>
          </a:ln>
        </p:spPr>
      </p:pic>
      <p:sp>
        <p:nvSpPr>
          <p:cNvPr id="388" name=""/>
          <p:cNvSpPr txBox="1"/>
          <p:nvPr/>
        </p:nvSpPr>
        <p:spPr>
          <a:xfrm>
            <a:off x="867240" y="2971440"/>
            <a:ext cx="231732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大学や研究機関との連携による先端技術開発</a:t>
            </a:r>
            <a:endParaRPr b="0" lang="en-US" sz="910" strike="noStrike" u="none">
              <a:solidFill>
                <a:srgbClr val="000000"/>
              </a:solidFill>
              <a:effectLst/>
              <a:uFillTx/>
              <a:latin typeface="Times New Roman"/>
            </a:endParaRPr>
          </a:p>
        </p:txBody>
      </p:sp>
      <p:pic>
        <p:nvPicPr>
          <p:cNvPr id="389" name="" descr=""/>
          <p:cNvPicPr/>
          <p:nvPr/>
        </p:nvPicPr>
        <p:blipFill>
          <a:blip r:embed="rId9"/>
          <a:stretch/>
        </p:blipFill>
        <p:spPr>
          <a:xfrm>
            <a:off x="636120" y="3490920"/>
            <a:ext cx="173160" cy="115200"/>
          </a:xfrm>
          <a:prstGeom prst="rect">
            <a:avLst/>
          </a:prstGeom>
          <a:noFill/>
          <a:ln w="0">
            <a:noFill/>
          </a:ln>
        </p:spPr>
      </p:pic>
      <p:sp>
        <p:nvSpPr>
          <p:cNvPr id="390" name=""/>
          <p:cNvSpPr txBox="1"/>
          <p:nvPr/>
        </p:nvSpPr>
        <p:spPr>
          <a:xfrm>
            <a:off x="867240" y="3231720"/>
            <a:ext cx="210996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AI</a:t>
            </a:r>
            <a:r>
              <a:rPr b="0" lang="zh-CN" sz="910" strike="noStrike" u="none">
                <a:solidFill>
                  <a:srgbClr val="ffffff"/>
                </a:solidFill>
                <a:effectLst/>
                <a:uFillTx/>
                <a:latin typeface="NotoSansJP"/>
                <a:ea typeface="NotoSansJP"/>
              </a:rPr>
              <a:t>活用業務アシストツールの開発‧実証</a:t>
            </a:r>
            <a:endParaRPr b="0" lang="en-US" sz="910" strike="noStrike" u="none">
              <a:solidFill>
                <a:srgbClr val="000000"/>
              </a:solidFill>
              <a:effectLst/>
              <a:uFillTx/>
              <a:latin typeface="Times New Roman"/>
            </a:endParaRPr>
          </a:p>
        </p:txBody>
      </p:sp>
      <p:pic>
        <p:nvPicPr>
          <p:cNvPr id="391" name="" descr=""/>
          <p:cNvPicPr/>
          <p:nvPr/>
        </p:nvPicPr>
        <p:blipFill>
          <a:blip r:embed="rId10"/>
          <a:stretch/>
        </p:blipFill>
        <p:spPr>
          <a:xfrm>
            <a:off x="636120" y="3751200"/>
            <a:ext cx="173160" cy="115200"/>
          </a:xfrm>
          <a:prstGeom prst="rect">
            <a:avLst/>
          </a:prstGeom>
          <a:noFill/>
          <a:ln w="0">
            <a:noFill/>
          </a:ln>
        </p:spPr>
      </p:pic>
      <p:sp>
        <p:nvSpPr>
          <p:cNvPr id="392" name=""/>
          <p:cNvSpPr txBox="1"/>
          <p:nvPr/>
        </p:nvSpPr>
        <p:spPr>
          <a:xfrm>
            <a:off x="867240" y="3492000"/>
            <a:ext cx="208548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コミュニケーション支援システムの構築</a:t>
            </a:r>
            <a:endParaRPr b="0" lang="en-US" sz="910" strike="noStrike" u="none">
              <a:solidFill>
                <a:srgbClr val="000000"/>
              </a:solidFill>
              <a:effectLst/>
              <a:uFillTx/>
              <a:latin typeface="Times New Roman"/>
            </a:endParaRPr>
          </a:p>
        </p:txBody>
      </p:sp>
      <p:sp>
        <p:nvSpPr>
          <p:cNvPr id="393" name=""/>
          <p:cNvSpPr/>
          <p:nvPr/>
        </p:nvSpPr>
        <p:spPr>
          <a:xfrm>
            <a:off x="635760" y="3895560"/>
            <a:ext cx="3700800" cy="7560"/>
          </a:xfrm>
          <a:custGeom>
            <a:avLst/>
            <a:gdLst/>
            <a:ahLst/>
            <a:rect l="0" t="0" r="r" b="b"/>
            <a:pathLst>
              <a:path w="10280" h="21">
                <a:moveTo>
                  <a:pt x="0" y="0"/>
                </a:moveTo>
                <a:lnTo>
                  <a:pt x="10280" y="0"/>
                </a:lnTo>
                <a:lnTo>
                  <a:pt x="10280" y="21"/>
                </a:lnTo>
                <a:lnTo>
                  <a:pt x="0" y="21"/>
                </a:lnTo>
                <a:lnTo>
                  <a:pt x="0" y="0"/>
                </a:ln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94" name="" descr=""/>
          <p:cNvPicPr/>
          <p:nvPr/>
        </p:nvPicPr>
        <p:blipFill>
          <a:blip r:embed="rId11"/>
          <a:stretch/>
        </p:blipFill>
        <p:spPr>
          <a:xfrm>
            <a:off x="636120" y="4134240"/>
            <a:ext cx="86400" cy="115200"/>
          </a:xfrm>
          <a:prstGeom prst="rect">
            <a:avLst/>
          </a:prstGeom>
          <a:noFill/>
          <a:ln w="0">
            <a:noFill/>
          </a:ln>
        </p:spPr>
      </p:pic>
      <p:sp>
        <p:nvSpPr>
          <p:cNvPr id="395" name=""/>
          <p:cNvSpPr txBox="1"/>
          <p:nvPr/>
        </p:nvSpPr>
        <p:spPr>
          <a:xfrm>
            <a:off x="867240" y="3752280"/>
            <a:ext cx="301212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障害のある人が能力を最大限発揮できる働き方のデザイン</a:t>
            </a:r>
            <a:endParaRPr b="0" lang="en-US" sz="910" strike="noStrike" u="none">
              <a:solidFill>
                <a:srgbClr val="000000"/>
              </a:solidFill>
              <a:effectLst/>
              <a:uFillTx/>
              <a:latin typeface="Times New Roman"/>
            </a:endParaRPr>
          </a:p>
        </p:txBody>
      </p:sp>
      <p:sp>
        <p:nvSpPr>
          <p:cNvPr id="396" name=""/>
          <p:cNvSpPr txBox="1"/>
          <p:nvPr/>
        </p:nvSpPr>
        <p:spPr>
          <a:xfrm>
            <a:off x="780480" y="4048560"/>
            <a:ext cx="11664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目</a:t>
            </a:r>
            <a:endParaRPr b="0" lang="en-US" sz="910" strike="noStrike" u="none">
              <a:solidFill>
                <a:srgbClr val="000000"/>
              </a:solidFill>
              <a:effectLst/>
              <a:uFillTx/>
              <a:latin typeface="Times New Roman"/>
            </a:endParaRPr>
          </a:p>
        </p:txBody>
      </p:sp>
      <p:sp>
        <p:nvSpPr>
          <p:cNvPr id="397" name=""/>
          <p:cNvSpPr txBox="1"/>
          <p:nvPr/>
        </p:nvSpPr>
        <p:spPr>
          <a:xfrm>
            <a:off x="780480" y="4222080"/>
            <a:ext cx="23220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標：</a:t>
            </a:r>
            <a:endParaRPr b="0" lang="en-US" sz="910" strike="noStrike" u="none">
              <a:solidFill>
                <a:srgbClr val="000000"/>
              </a:solidFill>
              <a:effectLst/>
              <a:uFillTx/>
              <a:latin typeface="Times New Roman"/>
            </a:endParaRPr>
          </a:p>
        </p:txBody>
      </p:sp>
      <p:sp>
        <p:nvSpPr>
          <p:cNvPr id="398" name=""/>
          <p:cNvSpPr txBox="1"/>
          <p:nvPr/>
        </p:nvSpPr>
        <p:spPr>
          <a:xfrm>
            <a:off x="1177560" y="4048560"/>
            <a:ext cx="318600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つくばを「</a:t>
            </a:r>
            <a:r>
              <a:rPr b="0" lang="en-US" sz="910" strike="noStrike" u="none">
                <a:solidFill>
                  <a:srgbClr val="ffffff"/>
                </a:solidFill>
                <a:effectLst/>
                <a:uFillTx/>
                <a:latin typeface="NotoSansJP"/>
                <a:ea typeface="NotoSansJP"/>
              </a:rPr>
              <a:t>AI</a:t>
            </a:r>
            <a:r>
              <a:rPr b="0" lang="zh-CN" sz="910" strike="noStrike" u="none">
                <a:solidFill>
                  <a:srgbClr val="ffffff"/>
                </a:solidFill>
                <a:effectLst/>
                <a:uFillTx/>
                <a:latin typeface="NotoSansJP"/>
                <a:ea typeface="NotoSansJP"/>
              </a:rPr>
              <a:t>と障害者が共創する社会」の世界的モデル地区</a:t>
            </a:r>
            <a:endParaRPr b="0" lang="en-US" sz="910" strike="noStrike" u="none">
              <a:solidFill>
                <a:srgbClr val="000000"/>
              </a:solidFill>
              <a:effectLst/>
              <a:uFillTx/>
              <a:latin typeface="Times New Roman"/>
            </a:endParaRPr>
          </a:p>
        </p:txBody>
      </p:sp>
      <p:sp>
        <p:nvSpPr>
          <p:cNvPr id="399" name=""/>
          <p:cNvSpPr/>
          <p:nvPr/>
        </p:nvSpPr>
        <p:spPr>
          <a:xfrm>
            <a:off x="4740840" y="1871640"/>
            <a:ext cx="4047840" cy="2667240"/>
          </a:xfrm>
          <a:custGeom>
            <a:avLst/>
            <a:gdLst/>
            <a:ahLst/>
            <a:rect l="0" t="0" r="r" b="b"/>
            <a:pathLst>
              <a:path w="11244" h="7409">
                <a:moveTo>
                  <a:pt x="0" y="7168"/>
                </a:moveTo>
                <a:lnTo>
                  <a:pt x="0" y="241"/>
                </a:lnTo>
                <a:cubicBezTo>
                  <a:pt x="0" y="225"/>
                  <a:pt x="2" y="210"/>
                  <a:pt x="5" y="194"/>
                </a:cubicBezTo>
                <a:cubicBezTo>
                  <a:pt x="8" y="179"/>
                  <a:pt x="13" y="164"/>
                  <a:pt x="19" y="149"/>
                </a:cubicBezTo>
                <a:cubicBezTo>
                  <a:pt x="25" y="134"/>
                  <a:pt x="32" y="120"/>
                  <a:pt x="41" y="107"/>
                </a:cubicBezTo>
                <a:cubicBezTo>
                  <a:pt x="50" y="94"/>
                  <a:pt x="60" y="82"/>
                  <a:pt x="71" y="71"/>
                </a:cubicBezTo>
                <a:cubicBezTo>
                  <a:pt x="82" y="60"/>
                  <a:pt x="94" y="50"/>
                  <a:pt x="108" y="41"/>
                </a:cubicBezTo>
                <a:cubicBezTo>
                  <a:pt x="121" y="32"/>
                  <a:pt x="135" y="25"/>
                  <a:pt x="149" y="19"/>
                </a:cubicBezTo>
                <a:cubicBezTo>
                  <a:pt x="164" y="13"/>
                  <a:pt x="179" y="8"/>
                  <a:pt x="194" y="5"/>
                </a:cubicBezTo>
                <a:cubicBezTo>
                  <a:pt x="210" y="2"/>
                  <a:pt x="226" y="0"/>
                  <a:pt x="241" y="0"/>
                </a:cubicBezTo>
                <a:lnTo>
                  <a:pt x="11003" y="0"/>
                </a:lnTo>
                <a:cubicBezTo>
                  <a:pt x="11019" y="0"/>
                  <a:pt x="11035" y="2"/>
                  <a:pt x="11050" y="5"/>
                </a:cubicBezTo>
                <a:cubicBezTo>
                  <a:pt x="11066" y="8"/>
                  <a:pt x="11081" y="13"/>
                  <a:pt x="11095" y="19"/>
                </a:cubicBezTo>
                <a:cubicBezTo>
                  <a:pt x="11110" y="25"/>
                  <a:pt x="11124" y="32"/>
                  <a:pt x="11137" y="41"/>
                </a:cubicBezTo>
                <a:cubicBezTo>
                  <a:pt x="11150" y="50"/>
                  <a:pt x="11162" y="60"/>
                  <a:pt x="11174" y="71"/>
                </a:cubicBezTo>
                <a:cubicBezTo>
                  <a:pt x="11185" y="82"/>
                  <a:pt x="11195" y="94"/>
                  <a:pt x="11203" y="107"/>
                </a:cubicBezTo>
                <a:cubicBezTo>
                  <a:pt x="11212" y="120"/>
                  <a:pt x="11220" y="134"/>
                  <a:pt x="11226" y="149"/>
                </a:cubicBezTo>
                <a:cubicBezTo>
                  <a:pt x="11232" y="164"/>
                  <a:pt x="11236" y="179"/>
                  <a:pt x="11239" y="194"/>
                </a:cubicBezTo>
                <a:cubicBezTo>
                  <a:pt x="11243" y="210"/>
                  <a:pt x="11244" y="225"/>
                  <a:pt x="11244" y="241"/>
                </a:cubicBezTo>
                <a:lnTo>
                  <a:pt x="11244" y="7168"/>
                </a:lnTo>
                <a:cubicBezTo>
                  <a:pt x="11244" y="7184"/>
                  <a:pt x="11243" y="7200"/>
                  <a:pt x="11239" y="7215"/>
                </a:cubicBezTo>
                <a:cubicBezTo>
                  <a:pt x="11236" y="7231"/>
                  <a:pt x="11232" y="7246"/>
                  <a:pt x="11226" y="7261"/>
                </a:cubicBezTo>
                <a:cubicBezTo>
                  <a:pt x="11220" y="7275"/>
                  <a:pt x="11212" y="7289"/>
                  <a:pt x="11203" y="7302"/>
                </a:cubicBezTo>
                <a:cubicBezTo>
                  <a:pt x="11195" y="7315"/>
                  <a:pt x="11185" y="7328"/>
                  <a:pt x="11174" y="7339"/>
                </a:cubicBezTo>
                <a:cubicBezTo>
                  <a:pt x="11162" y="7350"/>
                  <a:pt x="11150" y="7360"/>
                  <a:pt x="11137" y="7369"/>
                </a:cubicBezTo>
                <a:cubicBezTo>
                  <a:pt x="11124" y="7378"/>
                  <a:pt x="11110" y="7385"/>
                  <a:pt x="11095" y="7391"/>
                </a:cubicBezTo>
                <a:cubicBezTo>
                  <a:pt x="11081" y="7397"/>
                  <a:pt x="11066" y="7402"/>
                  <a:pt x="11050" y="7405"/>
                </a:cubicBezTo>
                <a:cubicBezTo>
                  <a:pt x="11035" y="7408"/>
                  <a:pt x="11019" y="7409"/>
                  <a:pt x="11003" y="7409"/>
                </a:cubicBezTo>
                <a:lnTo>
                  <a:pt x="241" y="7409"/>
                </a:lnTo>
                <a:cubicBezTo>
                  <a:pt x="226" y="7409"/>
                  <a:pt x="210" y="7408"/>
                  <a:pt x="194" y="7405"/>
                </a:cubicBezTo>
                <a:cubicBezTo>
                  <a:pt x="179" y="7402"/>
                  <a:pt x="164" y="7397"/>
                  <a:pt x="149" y="7391"/>
                </a:cubicBezTo>
                <a:cubicBezTo>
                  <a:pt x="135" y="7385"/>
                  <a:pt x="121" y="7378"/>
                  <a:pt x="108" y="7369"/>
                </a:cubicBezTo>
                <a:cubicBezTo>
                  <a:pt x="94" y="7360"/>
                  <a:pt x="82" y="7350"/>
                  <a:pt x="71" y="7339"/>
                </a:cubicBezTo>
                <a:cubicBezTo>
                  <a:pt x="60" y="7328"/>
                  <a:pt x="50" y="7315"/>
                  <a:pt x="41" y="7302"/>
                </a:cubicBezTo>
                <a:cubicBezTo>
                  <a:pt x="32" y="7289"/>
                  <a:pt x="25" y="7275"/>
                  <a:pt x="19" y="7261"/>
                </a:cubicBezTo>
                <a:cubicBezTo>
                  <a:pt x="13" y="7246"/>
                  <a:pt x="8" y="7231"/>
                  <a:pt x="5" y="7215"/>
                </a:cubicBezTo>
                <a:cubicBezTo>
                  <a:pt x="2" y="7200"/>
                  <a:pt x="0" y="7184"/>
                  <a:pt x="0" y="716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00" name="" descr=""/>
          <p:cNvPicPr/>
          <p:nvPr/>
        </p:nvPicPr>
        <p:blipFill>
          <a:blip r:embed="rId12"/>
          <a:stretch/>
        </p:blipFill>
        <p:spPr>
          <a:xfrm>
            <a:off x="4914720" y="2045520"/>
            <a:ext cx="324720" cy="259920"/>
          </a:xfrm>
          <a:prstGeom prst="rect">
            <a:avLst/>
          </a:prstGeom>
          <a:noFill/>
          <a:ln w="0">
            <a:noFill/>
          </a:ln>
        </p:spPr>
      </p:pic>
      <p:sp>
        <p:nvSpPr>
          <p:cNvPr id="401" name=""/>
          <p:cNvSpPr txBox="1"/>
          <p:nvPr/>
        </p:nvSpPr>
        <p:spPr>
          <a:xfrm>
            <a:off x="1177560" y="4222080"/>
            <a:ext cx="11664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へ</a:t>
            </a:r>
            <a:endParaRPr b="0" lang="en-US" sz="910" strike="noStrike" u="none">
              <a:solidFill>
                <a:srgbClr val="000000"/>
              </a:solidFill>
              <a:effectLst/>
              <a:uFillTx/>
              <a:latin typeface="Times New Roman"/>
            </a:endParaRPr>
          </a:p>
        </p:txBody>
      </p:sp>
      <p:sp>
        <p:nvSpPr>
          <p:cNvPr id="402" name=""/>
          <p:cNvSpPr txBox="1"/>
          <p:nvPr/>
        </p:nvSpPr>
        <p:spPr>
          <a:xfrm>
            <a:off x="5355360" y="2086920"/>
            <a:ext cx="1564200" cy="252000"/>
          </a:xfrm>
          <a:prstGeom prst="rect">
            <a:avLst/>
          </a:prstGeom>
          <a:noFill/>
          <a:ln w="0">
            <a:noFill/>
          </a:ln>
        </p:spPr>
        <p:txBody>
          <a:bodyPr wrap="none" lIns="0" rIns="0" tIns="0" bIns="0" anchor="t">
            <a:spAutoFit/>
          </a:bodyPr>
          <a:p>
            <a:r>
              <a:rPr b="0" lang="zh-CN" sz="1370" strike="noStrike" u="none">
                <a:solidFill>
                  <a:srgbClr val="ffffff"/>
                </a:solidFill>
                <a:effectLst/>
                <a:uFillTx/>
                <a:latin typeface="NotoSansJP"/>
                <a:ea typeface="NotoSansJP"/>
              </a:rPr>
              <a:t>次世代リーダー育成</a:t>
            </a:r>
            <a:endParaRPr b="0" lang="en-US" sz="1370" strike="noStrike" u="none">
              <a:solidFill>
                <a:srgbClr val="000000"/>
              </a:solidFill>
              <a:effectLst/>
              <a:uFillTx/>
              <a:latin typeface="Times New Roman"/>
            </a:endParaRPr>
          </a:p>
        </p:txBody>
      </p:sp>
      <p:sp>
        <p:nvSpPr>
          <p:cNvPr id="403" name=""/>
          <p:cNvSpPr txBox="1"/>
          <p:nvPr/>
        </p:nvSpPr>
        <p:spPr>
          <a:xfrm>
            <a:off x="4914720" y="2451240"/>
            <a:ext cx="377496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本戦略を持続可能なものにするため、</a:t>
            </a:r>
            <a:r>
              <a:rPr b="0" lang="en-US" sz="910" strike="noStrike" u="none">
                <a:solidFill>
                  <a:srgbClr val="ffffff"/>
                </a:solidFill>
                <a:effectLst/>
                <a:uFillTx/>
                <a:latin typeface="NotoSansJP"/>
                <a:ea typeface="NotoSansJP"/>
              </a:rPr>
              <a:t>10</a:t>
            </a:r>
            <a:r>
              <a:rPr b="0" lang="zh-CN" sz="910" strike="noStrike" u="none">
                <a:solidFill>
                  <a:srgbClr val="ffffff"/>
                </a:solidFill>
                <a:effectLst/>
                <a:uFillTx/>
                <a:latin typeface="NotoSansJP"/>
                <a:ea typeface="NotoSansJP"/>
              </a:rPr>
              <a:t>年後、</a:t>
            </a:r>
            <a:r>
              <a:rPr b="0" lang="en-US" sz="910" strike="noStrike" u="none">
                <a:solidFill>
                  <a:srgbClr val="ffffff"/>
                </a:solidFill>
                <a:effectLst/>
                <a:uFillTx/>
                <a:latin typeface="NotoSansJP"/>
                <a:ea typeface="NotoSansJP"/>
              </a:rPr>
              <a:t>20</a:t>
            </a:r>
            <a:r>
              <a:rPr b="0" lang="zh-CN" sz="910" strike="noStrike" u="none">
                <a:solidFill>
                  <a:srgbClr val="ffffff"/>
                </a:solidFill>
                <a:effectLst/>
                <a:uFillTx/>
                <a:latin typeface="NotoSansJP"/>
                <a:ea typeface="NotoSansJP"/>
              </a:rPr>
              <a:t>年後の茨城県を牽引</a:t>
            </a:r>
            <a:endParaRPr b="0" lang="en-US" sz="910" strike="noStrike" u="none">
              <a:solidFill>
                <a:srgbClr val="000000"/>
              </a:solidFill>
              <a:effectLst/>
              <a:uFillTx/>
              <a:latin typeface="Times New Roman"/>
            </a:endParaRPr>
          </a:p>
        </p:txBody>
      </p:sp>
      <p:pic>
        <p:nvPicPr>
          <p:cNvPr id="404" name="" descr=""/>
          <p:cNvPicPr/>
          <p:nvPr/>
        </p:nvPicPr>
        <p:blipFill>
          <a:blip r:embed="rId13"/>
          <a:stretch/>
        </p:blipFill>
        <p:spPr>
          <a:xfrm>
            <a:off x="4914720" y="2970360"/>
            <a:ext cx="173160" cy="115200"/>
          </a:xfrm>
          <a:prstGeom prst="rect">
            <a:avLst/>
          </a:prstGeom>
          <a:noFill/>
          <a:ln w="0">
            <a:noFill/>
          </a:ln>
        </p:spPr>
      </p:pic>
      <p:sp>
        <p:nvSpPr>
          <p:cNvPr id="405" name=""/>
          <p:cNvSpPr txBox="1"/>
          <p:nvPr/>
        </p:nvSpPr>
        <p:spPr>
          <a:xfrm>
            <a:off x="4914720" y="2624760"/>
            <a:ext cx="92736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する人材への投資</a:t>
            </a:r>
            <a:endParaRPr b="0" lang="en-US" sz="910" strike="noStrike" u="none">
              <a:solidFill>
                <a:srgbClr val="000000"/>
              </a:solidFill>
              <a:effectLst/>
              <a:uFillTx/>
              <a:latin typeface="Times New Roman"/>
            </a:endParaRPr>
          </a:p>
        </p:txBody>
      </p:sp>
      <p:pic>
        <p:nvPicPr>
          <p:cNvPr id="406" name="" descr=""/>
          <p:cNvPicPr/>
          <p:nvPr/>
        </p:nvPicPr>
        <p:blipFill>
          <a:blip r:embed="rId14"/>
          <a:stretch/>
        </p:blipFill>
        <p:spPr>
          <a:xfrm>
            <a:off x="4914720" y="3317400"/>
            <a:ext cx="173160" cy="115200"/>
          </a:xfrm>
          <a:prstGeom prst="rect">
            <a:avLst/>
          </a:prstGeom>
          <a:noFill/>
          <a:ln w="0">
            <a:noFill/>
          </a:ln>
        </p:spPr>
      </p:pic>
      <p:sp>
        <p:nvSpPr>
          <p:cNvPr id="407" name=""/>
          <p:cNvSpPr txBox="1"/>
          <p:nvPr/>
        </p:nvSpPr>
        <p:spPr>
          <a:xfrm>
            <a:off x="5145840" y="2971440"/>
            <a:ext cx="287316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a:t>
            </a:r>
            <a:r>
              <a:rPr b="0" lang="en-US" sz="910" strike="noStrike" u="none">
                <a:solidFill>
                  <a:srgbClr val="ffffff"/>
                </a:solidFill>
                <a:effectLst/>
                <a:uFillTx/>
                <a:latin typeface="NotoSansJP"/>
                <a:ea typeface="NotoSansJP"/>
              </a:rPr>
              <a:t>IBARAKI NEXT </a:t>
            </a:r>
            <a:r>
              <a:rPr b="0" lang="zh-CN" sz="910" strike="noStrike" u="none">
                <a:solidFill>
                  <a:srgbClr val="ffffff"/>
                </a:solidFill>
                <a:effectLst/>
                <a:uFillTx/>
                <a:latin typeface="NotoSansJP"/>
                <a:ea typeface="NotoSansJP"/>
              </a:rPr>
              <a:t>未来構想シンポジウム」の定期開催</a:t>
            </a:r>
            <a:endParaRPr b="0" lang="en-US" sz="910" strike="noStrike" u="none">
              <a:solidFill>
                <a:srgbClr val="000000"/>
              </a:solidFill>
              <a:effectLst/>
              <a:uFillTx/>
              <a:latin typeface="Times New Roman"/>
            </a:endParaRPr>
          </a:p>
        </p:txBody>
      </p:sp>
      <p:sp>
        <p:nvSpPr>
          <p:cNvPr id="408" name=""/>
          <p:cNvSpPr txBox="1"/>
          <p:nvPr/>
        </p:nvSpPr>
        <p:spPr>
          <a:xfrm>
            <a:off x="5145840" y="3231720"/>
            <a:ext cx="347544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当事者、企業、行政、研究者など多様な関係者が集うプラットフォ</a:t>
            </a:r>
            <a:endParaRPr b="0" lang="en-US" sz="910" strike="noStrike" u="none">
              <a:solidFill>
                <a:srgbClr val="000000"/>
              </a:solidFill>
              <a:effectLst/>
              <a:uFillTx/>
              <a:latin typeface="Times New Roman"/>
            </a:endParaRPr>
          </a:p>
        </p:txBody>
      </p:sp>
      <p:pic>
        <p:nvPicPr>
          <p:cNvPr id="409" name="" descr=""/>
          <p:cNvPicPr/>
          <p:nvPr/>
        </p:nvPicPr>
        <p:blipFill>
          <a:blip r:embed="rId15"/>
          <a:stretch/>
        </p:blipFill>
        <p:spPr>
          <a:xfrm>
            <a:off x="4914720" y="3664440"/>
            <a:ext cx="173160" cy="115200"/>
          </a:xfrm>
          <a:prstGeom prst="rect">
            <a:avLst/>
          </a:prstGeom>
          <a:noFill/>
          <a:ln w="0">
            <a:noFill/>
          </a:ln>
        </p:spPr>
      </p:pic>
      <p:sp>
        <p:nvSpPr>
          <p:cNvPr id="410" name=""/>
          <p:cNvSpPr txBox="1"/>
          <p:nvPr/>
        </p:nvSpPr>
        <p:spPr>
          <a:xfrm>
            <a:off x="5145840" y="3405240"/>
            <a:ext cx="46404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ーム構築</a:t>
            </a:r>
            <a:endParaRPr b="0" lang="en-US" sz="910" strike="noStrike" u="none">
              <a:solidFill>
                <a:srgbClr val="000000"/>
              </a:solidFill>
              <a:effectLst/>
              <a:uFillTx/>
              <a:latin typeface="Times New Roman"/>
            </a:endParaRPr>
          </a:p>
        </p:txBody>
      </p:sp>
      <p:pic>
        <p:nvPicPr>
          <p:cNvPr id="411" name="" descr=""/>
          <p:cNvPicPr/>
          <p:nvPr/>
        </p:nvPicPr>
        <p:blipFill>
          <a:blip r:embed="rId16"/>
          <a:stretch/>
        </p:blipFill>
        <p:spPr>
          <a:xfrm>
            <a:off x="4914720" y="3924360"/>
            <a:ext cx="173160" cy="115200"/>
          </a:xfrm>
          <a:prstGeom prst="rect">
            <a:avLst/>
          </a:prstGeom>
          <a:noFill/>
          <a:ln w="0">
            <a:noFill/>
          </a:ln>
        </p:spPr>
      </p:pic>
      <p:sp>
        <p:nvSpPr>
          <p:cNvPr id="412" name=""/>
          <p:cNvSpPr txBox="1"/>
          <p:nvPr/>
        </p:nvSpPr>
        <p:spPr>
          <a:xfrm>
            <a:off x="5145840" y="3665520"/>
            <a:ext cx="301212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この分野で活動する若手人材を支援する奨学金基金の設立</a:t>
            </a:r>
            <a:endParaRPr b="0" lang="en-US" sz="910" strike="noStrike" u="none">
              <a:solidFill>
                <a:srgbClr val="000000"/>
              </a:solidFill>
              <a:effectLst/>
              <a:uFillTx/>
              <a:latin typeface="Times New Roman"/>
            </a:endParaRPr>
          </a:p>
        </p:txBody>
      </p:sp>
      <p:sp>
        <p:nvSpPr>
          <p:cNvPr id="413" name=""/>
          <p:cNvSpPr/>
          <p:nvPr/>
        </p:nvSpPr>
        <p:spPr>
          <a:xfrm>
            <a:off x="4914360" y="4068720"/>
            <a:ext cx="3700800" cy="7560"/>
          </a:xfrm>
          <a:custGeom>
            <a:avLst/>
            <a:gdLst/>
            <a:ahLst/>
            <a:rect l="0" t="0" r="r" b="b"/>
            <a:pathLst>
              <a:path w="10280" h="21">
                <a:moveTo>
                  <a:pt x="0" y="0"/>
                </a:moveTo>
                <a:lnTo>
                  <a:pt x="10280" y="0"/>
                </a:lnTo>
                <a:lnTo>
                  <a:pt x="10280" y="21"/>
                </a:lnTo>
                <a:lnTo>
                  <a:pt x="0" y="21"/>
                </a:lnTo>
                <a:lnTo>
                  <a:pt x="0" y="0"/>
                </a:ln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14" name="" descr=""/>
          <p:cNvPicPr/>
          <p:nvPr/>
        </p:nvPicPr>
        <p:blipFill>
          <a:blip r:embed="rId17"/>
          <a:stretch/>
        </p:blipFill>
        <p:spPr>
          <a:xfrm>
            <a:off x="4914720" y="4220640"/>
            <a:ext cx="86400" cy="115200"/>
          </a:xfrm>
          <a:prstGeom prst="rect">
            <a:avLst/>
          </a:prstGeom>
          <a:noFill/>
          <a:ln w="0">
            <a:noFill/>
          </a:ln>
        </p:spPr>
      </p:pic>
      <p:sp>
        <p:nvSpPr>
          <p:cNvPr id="415" name=""/>
          <p:cNvSpPr txBox="1"/>
          <p:nvPr/>
        </p:nvSpPr>
        <p:spPr>
          <a:xfrm>
            <a:off x="5145840" y="3925440"/>
            <a:ext cx="266472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国内外の先進事例に学ぶ知見交換プログラムの実施</a:t>
            </a:r>
            <a:endParaRPr b="0" lang="en-US" sz="910" strike="noStrike" u="none">
              <a:solidFill>
                <a:srgbClr val="000000"/>
              </a:solidFill>
              <a:effectLst/>
              <a:uFillTx/>
              <a:latin typeface="Times New Roman"/>
            </a:endParaRPr>
          </a:p>
        </p:txBody>
      </p:sp>
      <p:sp>
        <p:nvSpPr>
          <p:cNvPr id="416" name=""/>
          <p:cNvSpPr txBox="1"/>
          <p:nvPr/>
        </p:nvSpPr>
        <p:spPr>
          <a:xfrm>
            <a:off x="5059080" y="4222080"/>
            <a:ext cx="315396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視点： 短期的成果を超え、次世代に持続可能な仕組みを構築</a:t>
            </a:r>
            <a:endParaRPr b="0" lang="en-US" sz="91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 descr=""/>
          <p:cNvPicPr/>
          <p:nvPr/>
        </p:nvPicPr>
        <p:blipFill>
          <a:blip r:embed="rId1"/>
          <a:stretch/>
        </p:blipFill>
        <p:spPr>
          <a:xfrm>
            <a:off x="0" y="0"/>
            <a:ext cx="9250560" cy="6894720"/>
          </a:xfrm>
          <a:prstGeom prst="rect">
            <a:avLst/>
          </a:prstGeom>
          <a:noFill/>
          <a:ln w="0">
            <a:noFill/>
          </a:ln>
        </p:spPr>
      </p:pic>
      <p:sp>
        <p:nvSpPr>
          <p:cNvPr id="418" name=""/>
          <p:cNvSpPr/>
          <p:nvPr/>
        </p:nvSpPr>
        <p:spPr>
          <a:xfrm>
            <a:off x="7805520" y="0"/>
            <a:ext cx="2891160" cy="1445760"/>
          </a:xfrm>
          <a:custGeom>
            <a:avLst/>
            <a:gdLst/>
            <a:ahLst/>
            <a:rect l="0" t="0" r="r" b="b"/>
            <a:pathLst>
              <a:path w="8031" h="4016">
                <a:moveTo>
                  <a:pt x="8031" y="0"/>
                </a:moveTo>
                <a:cubicBezTo>
                  <a:pt x="8031" y="65"/>
                  <a:pt x="8030" y="131"/>
                  <a:pt x="8026" y="197"/>
                </a:cubicBezTo>
                <a:cubicBezTo>
                  <a:pt x="8023" y="262"/>
                  <a:pt x="8018" y="328"/>
                  <a:pt x="8012" y="393"/>
                </a:cubicBezTo>
                <a:cubicBezTo>
                  <a:pt x="8005" y="458"/>
                  <a:pt x="7997" y="524"/>
                  <a:pt x="7988" y="589"/>
                </a:cubicBezTo>
                <a:cubicBezTo>
                  <a:pt x="7978" y="654"/>
                  <a:pt x="7967" y="718"/>
                  <a:pt x="7954" y="783"/>
                </a:cubicBezTo>
                <a:cubicBezTo>
                  <a:pt x="7941" y="847"/>
                  <a:pt x="7927" y="911"/>
                  <a:pt x="7911" y="975"/>
                </a:cubicBezTo>
                <a:cubicBezTo>
                  <a:pt x="7895" y="1039"/>
                  <a:pt x="7877" y="1102"/>
                  <a:pt x="7858" y="1165"/>
                </a:cubicBezTo>
                <a:cubicBezTo>
                  <a:pt x="7839" y="1228"/>
                  <a:pt x="7819" y="1290"/>
                  <a:pt x="7796" y="1352"/>
                </a:cubicBezTo>
                <a:cubicBezTo>
                  <a:pt x="7774" y="1414"/>
                  <a:pt x="7751" y="1475"/>
                  <a:pt x="7726" y="1536"/>
                </a:cubicBezTo>
                <a:cubicBezTo>
                  <a:pt x="7700" y="1597"/>
                  <a:pt x="7674" y="1657"/>
                  <a:pt x="7646" y="1716"/>
                </a:cubicBezTo>
                <a:cubicBezTo>
                  <a:pt x="7618" y="1776"/>
                  <a:pt x="7588" y="1834"/>
                  <a:pt x="7557" y="1892"/>
                </a:cubicBezTo>
                <a:cubicBezTo>
                  <a:pt x="7526" y="1950"/>
                  <a:pt x="7494" y="2007"/>
                  <a:pt x="7460" y="2065"/>
                </a:cubicBezTo>
                <a:cubicBezTo>
                  <a:pt x="7426" y="2121"/>
                  <a:pt x="7391" y="2177"/>
                  <a:pt x="7355" y="2231"/>
                </a:cubicBezTo>
                <a:cubicBezTo>
                  <a:pt x="7318" y="2286"/>
                  <a:pt x="7280" y="2340"/>
                  <a:pt x="7241" y="2392"/>
                </a:cubicBezTo>
                <a:cubicBezTo>
                  <a:pt x="7202" y="2445"/>
                  <a:pt x="7161" y="2497"/>
                  <a:pt x="7120" y="2548"/>
                </a:cubicBezTo>
                <a:cubicBezTo>
                  <a:pt x="7078" y="2599"/>
                  <a:pt x="7035" y="2648"/>
                  <a:pt x="6991" y="2697"/>
                </a:cubicBezTo>
                <a:cubicBezTo>
                  <a:pt x="6947" y="2746"/>
                  <a:pt x="6902" y="2793"/>
                  <a:pt x="6855" y="2840"/>
                </a:cubicBezTo>
                <a:cubicBezTo>
                  <a:pt x="6809" y="2886"/>
                  <a:pt x="6761" y="2931"/>
                  <a:pt x="6712" y="2976"/>
                </a:cubicBezTo>
                <a:cubicBezTo>
                  <a:pt x="6664" y="3020"/>
                  <a:pt x="6614" y="3063"/>
                  <a:pt x="6563" y="3104"/>
                </a:cubicBezTo>
                <a:cubicBezTo>
                  <a:pt x="6512" y="3146"/>
                  <a:pt x="6461" y="3186"/>
                  <a:pt x="6407" y="3226"/>
                </a:cubicBezTo>
                <a:cubicBezTo>
                  <a:pt x="6354" y="3265"/>
                  <a:pt x="6300" y="3303"/>
                  <a:pt x="6246" y="3339"/>
                </a:cubicBezTo>
                <a:cubicBezTo>
                  <a:pt x="6191" y="3376"/>
                  <a:pt x="6136" y="3411"/>
                  <a:pt x="6079" y="3444"/>
                </a:cubicBezTo>
                <a:cubicBezTo>
                  <a:pt x="6023" y="3478"/>
                  <a:pt x="5966" y="3511"/>
                  <a:pt x="5908" y="3542"/>
                </a:cubicBezTo>
                <a:cubicBezTo>
                  <a:pt x="5850" y="3573"/>
                  <a:pt x="5791" y="3602"/>
                  <a:pt x="5732" y="3630"/>
                </a:cubicBezTo>
                <a:cubicBezTo>
                  <a:pt x="5672" y="3658"/>
                  <a:pt x="5612" y="3685"/>
                  <a:pt x="5552" y="3710"/>
                </a:cubicBezTo>
                <a:cubicBezTo>
                  <a:pt x="5491" y="3735"/>
                  <a:pt x="5430" y="3759"/>
                  <a:pt x="5368" y="3781"/>
                </a:cubicBezTo>
                <a:cubicBezTo>
                  <a:pt x="5306" y="3803"/>
                  <a:pt x="5243" y="3824"/>
                  <a:pt x="5181" y="3843"/>
                </a:cubicBezTo>
                <a:cubicBezTo>
                  <a:pt x="5118" y="3862"/>
                  <a:pt x="5054" y="3879"/>
                  <a:pt x="4991" y="3895"/>
                </a:cubicBezTo>
                <a:cubicBezTo>
                  <a:pt x="4927" y="3911"/>
                  <a:pt x="4863" y="3926"/>
                  <a:pt x="4798" y="3939"/>
                </a:cubicBezTo>
                <a:cubicBezTo>
                  <a:pt x="4734" y="3951"/>
                  <a:pt x="4669" y="3963"/>
                  <a:pt x="4604" y="3972"/>
                </a:cubicBezTo>
                <a:cubicBezTo>
                  <a:pt x="4539" y="3982"/>
                  <a:pt x="4474" y="3990"/>
                  <a:pt x="4409" y="3996"/>
                </a:cubicBezTo>
                <a:cubicBezTo>
                  <a:pt x="4343" y="4003"/>
                  <a:pt x="4278" y="4008"/>
                  <a:pt x="4212" y="4011"/>
                </a:cubicBezTo>
                <a:cubicBezTo>
                  <a:pt x="4146" y="4014"/>
                  <a:pt x="4081" y="4016"/>
                  <a:pt x="4015" y="4016"/>
                </a:cubicBezTo>
                <a:cubicBezTo>
                  <a:pt x="3949" y="4016"/>
                  <a:pt x="3884" y="4014"/>
                  <a:pt x="3818" y="4011"/>
                </a:cubicBezTo>
                <a:cubicBezTo>
                  <a:pt x="3752" y="4008"/>
                  <a:pt x="3687" y="4003"/>
                  <a:pt x="3621" y="3996"/>
                </a:cubicBezTo>
                <a:cubicBezTo>
                  <a:pt x="3556" y="3990"/>
                  <a:pt x="3491" y="3982"/>
                  <a:pt x="3426" y="3972"/>
                </a:cubicBezTo>
                <a:cubicBezTo>
                  <a:pt x="3361" y="3963"/>
                  <a:pt x="3296" y="3951"/>
                  <a:pt x="3232" y="3939"/>
                </a:cubicBezTo>
                <a:cubicBezTo>
                  <a:pt x="3167" y="3926"/>
                  <a:pt x="3103" y="3911"/>
                  <a:pt x="3039" y="3895"/>
                </a:cubicBezTo>
                <a:cubicBezTo>
                  <a:pt x="2976" y="3879"/>
                  <a:pt x="2912" y="3862"/>
                  <a:pt x="2849" y="3843"/>
                </a:cubicBezTo>
                <a:cubicBezTo>
                  <a:pt x="2787" y="3824"/>
                  <a:pt x="2724" y="3803"/>
                  <a:pt x="2662" y="3781"/>
                </a:cubicBezTo>
                <a:cubicBezTo>
                  <a:pt x="2600" y="3759"/>
                  <a:pt x="2539" y="3735"/>
                  <a:pt x="2478" y="3710"/>
                </a:cubicBezTo>
                <a:cubicBezTo>
                  <a:pt x="2418" y="3685"/>
                  <a:pt x="2358" y="3658"/>
                  <a:pt x="2298" y="3630"/>
                </a:cubicBezTo>
                <a:cubicBezTo>
                  <a:pt x="2239" y="3602"/>
                  <a:pt x="2180" y="3573"/>
                  <a:pt x="2122" y="3542"/>
                </a:cubicBezTo>
                <a:cubicBezTo>
                  <a:pt x="2064" y="3511"/>
                  <a:pt x="2007" y="3478"/>
                  <a:pt x="1951" y="3444"/>
                </a:cubicBezTo>
                <a:cubicBezTo>
                  <a:pt x="1894" y="3411"/>
                  <a:pt x="1839" y="3376"/>
                  <a:pt x="1784" y="3339"/>
                </a:cubicBezTo>
                <a:cubicBezTo>
                  <a:pt x="1730" y="3303"/>
                  <a:pt x="1676" y="3265"/>
                  <a:pt x="1623" y="3226"/>
                </a:cubicBezTo>
                <a:cubicBezTo>
                  <a:pt x="1570" y="3186"/>
                  <a:pt x="1519" y="3146"/>
                  <a:pt x="1468" y="3104"/>
                </a:cubicBezTo>
                <a:cubicBezTo>
                  <a:pt x="1417" y="3063"/>
                  <a:pt x="1367" y="3020"/>
                  <a:pt x="1319" y="2976"/>
                </a:cubicBezTo>
                <a:cubicBezTo>
                  <a:pt x="1270" y="2931"/>
                  <a:pt x="1222" y="2886"/>
                  <a:pt x="1176" y="2840"/>
                </a:cubicBezTo>
                <a:cubicBezTo>
                  <a:pt x="1129" y="2793"/>
                  <a:pt x="1084" y="2746"/>
                  <a:pt x="1040" y="2697"/>
                </a:cubicBezTo>
                <a:cubicBezTo>
                  <a:pt x="996" y="2648"/>
                  <a:pt x="953" y="2599"/>
                  <a:pt x="911" y="2548"/>
                </a:cubicBezTo>
                <a:cubicBezTo>
                  <a:pt x="869" y="2497"/>
                  <a:pt x="829" y="2445"/>
                  <a:pt x="790" y="2392"/>
                </a:cubicBezTo>
                <a:cubicBezTo>
                  <a:pt x="751" y="2340"/>
                  <a:pt x="713" y="2286"/>
                  <a:pt x="676" y="2231"/>
                </a:cubicBezTo>
                <a:cubicBezTo>
                  <a:pt x="640" y="2177"/>
                  <a:pt x="605" y="2121"/>
                  <a:pt x="571" y="2065"/>
                </a:cubicBezTo>
                <a:cubicBezTo>
                  <a:pt x="537" y="2007"/>
                  <a:pt x="505" y="1950"/>
                  <a:pt x="474" y="1892"/>
                </a:cubicBezTo>
                <a:cubicBezTo>
                  <a:pt x="443" y="1834"/>
                  <a:pt x="413" y="1776"/>
                  <a:pt x="385" y="1716"/>
                </a:cubicBezTo>
                <a:cubicBezTo>
                  <a:pt x="357" y="1657"/>
                  <a:pt x="331" y="1597"/>
                  <a:pt x="305" y="1536"/>
                </a:cubicBezTo>
                <a:cubicBezTo>
                  <a:pt x="280" y="1475"/>
                  <a:pt x="257" y="1414"/>
                  <a:pt x="234" y="1352"/>
                </a:cubicBezTo>
                <a:cubicBezTo>
                  <a:pt x="212" y="1290"/>
                  <a:pt x="192" y="1228"/>
                  <a:pt x="173" y="1165"/>
                </a:cubicBezTo>
                <a:cubicBezTo>
                  <a:pt x="154" y="1102"/>
                  <a:pt x="136" y="1039"/>
                  <a:pt x="120" y="975"/>
                </a:cubicBezTo>
                <a:cubicBezTo>
                  <a:pt x="104" y="911"/>
                  <a:pt x="90" y="847"/>
                  <a:pt x="77" y="783"/>
                </a:cubicBezTo>
                <a:cubicBezTo>
                  <a:pt x="64" y="718"/>
                  <a:pt x="53" y="654"/>
                  <a:pt x="43" y="589"/>
                </a:cubicBezTo>
                <a:cubicBezTo>
                  <a:pt x="34" y="524"/>
                  <a:pt x="26" y="458"/>
                  <a:pt x="19" y="393"/>
                </a:cubicBezTo>
                <a:cubicBezTo>
                  <a:pt x="13" y="328"/>
                  <a:pt x="8" y="262"/>
                  <a:pt x="5" y="197"/>
                </a:cubicBezTo>
                <a:cubicBezTo>
                  <a:pt x="1" y="131"/>
                  <a:pt x="0" y="65"/>
                  <a:pt x="0" y="0"/>
                </a:cubicBezTo>
                <a:lnTo>
                  <a:pt x="8031"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19" name=""/>
          <p:cNvSpPr/>
          <p:nvPr/>
        </p:nvSpPr>
        <p:spPr>
          <a:xfrm>
            <a:off x="0" y="5810760"/>
            <a:ext cx="1084320" cy="2168640"/>
          </a:xfrm>
          <a:custGeom>
            <a:avLst/>
            <a:gdLst/>
            <a:ahLst/>
            <a:rect l="0" t="0" r="r" b="b"/>
            <a:pathLst>
              <a:path w="3012" h="6024">
                <a:moveTo>
                  <a:pt x="3012" y="3011"/>
                </a:moveTo>
                <a:cubicBezTo>
                  <a:pt x="3012" y="3060"/>
                  <a:pt x="3011" y="3110"/>
                  <a:pt x="3008" y="3159"/>
                </a:cubicBezTo>
                <a:cubicBezTo>
                  <a:pt x="3006" y="3208"/>
                  <a:pt x="3002" y="3257"/>
                  <a:pt x="2997" y="3306"/>
                </a:cubicBezTo>
                <a:cubicBezTo>
                  <a:pt x="2993" y="3355"/>
                  <a:pt x="2987" y="3404"/>
                  <a:pt x="2979" y="3453"/>
                </a:cubicBezTo>
                <a:cubicBezTo>
                  <a:pt x="2972" y="3502"/>
                  <a:pt x="2964" y="3550"/>
                  <a:pt x="2954" y="3599"/>
                </a:cubicBezTo>
                <a:cubicBezTo>
                  <a:pt x="2944" y="3647"/>
                  <a:pt x="2934" y="3695"/>
                  <a:pt x="2922" y="3743"/>
                </a:cubicBezTo>
                <a:cubicBezTo>
                  <a:pt x="2910" y="3791"/>
                  <a:pt x="2897" y="3838"/>
                  <a:pt x="2882" y="3885"/>
                </a:cubicBezTo>
                <a:cubicBezTo>
                  <a:pt x="2868" y="3932"/>
                  <a:pt x="2852" y="3979"/>
                  <a:pt x="2836" y="4026"/>
                </a:cubicBezTo>
                <a:cubicBezTo>
                  <a:pt x="2819" y="4072"/>
                  <a:pt x="2802" y="4118"/>
                  <a:pt x="2783" y="4164"/>
                </a:cubicBezTo>
                <a:cubicBezTo>
                  <a:pt x="2764" y="4209"/>
                  <a:pt x="2744" y="4254"/>
                  <a:pt x="2723" y="4299"/>
                </a:cubicBezTo>
                <a:cubicBezTo>
                  <a:pt x="2702" y="4343"/>
                  <a:pt x="2680" y="4387"/>
                  <a:pt x="2656" y="4431"/>
                </a:cubicBezTo>
                <a:cubicBezTo>
                  <a:pt x="2633" y="4474"/>
                  <a:pt x="2609" y="4517"/>
                  <a:pt x="2583" y="4559"/>
                </a:cubicBezTo>
                <a:cubicBezTo>
                  <a:pt x="2558" y="4602"/>
                  <a:pt x="2532" y="4643"/>
                  <a:pt x="2504" y="4684"/>
                </a:cubicBezTo>
                <a:cubicBezTo>
                  <a:pt x="2477" y="4725"/>
                  <a:pt x="2449" y="4765"/>
                  <a:pt x="2419" y="4805"/>
                </a:cubicBezTo>
                <a:cubicBezTo>
                  <a:pt x="2390" y="4845"/>
                  <a:pt x="2360" y="4883"/>
                  <a:pt x="2328" y="4922"/>
                </a:cubicBezTo>
                <a:cubicBezTo>
                  <a:pt x="2297" y="4961"/>
                  <a:pt x="2265" y="4998"/>
                  <a:pt x="2232" y="5034"/>
                </a:cubicBezTo>
                <a:cubicBezTo>
                  <a:pt x="2199" y="5071"/>
                  <a:pt x="2165" y="5107"/>
                  <a:pt x="2130" y="5142"/>
                </a:cubicBezTo>
                <a:cubicBezTo>
                  <a:pt x="2095" y="5176"/>
                  <a:pt x="2059" y="5210"/>
                  <a:pt x="2023" y="5243"/>
                </a:cubicBezTo>
                <a:cubicBezTo>
                  <a:pt x="1986" y="5277"/>
                  <a:pt x="1949" y="5309"/>
                  <a:pt x="1911" y="5340"/>
                </a:cubicBezTo>
                <a:cubicBezTo>
                  <a:pt x="1873" y="5371"/>
                  <a:pt x="1834" y="5402"/>
                  <a:pt x="1794" y="5431"/>
                </a:cubicBezTo>
                <a:cubicBezTo>
                  <a:pt x="1755" y="5460"/>
                  <a:pt x="1715" y="5489"/>
                  <a:pt x="1674" y="5516"/>
                </a:cubicBezTo>
                <a:cubicBezTo>
                  <a:pt x="1633" y="5543"/>
                  <a:pt x="1591" y="5570"/>
                  <a:pt x="1549" y="5595"/>
                </a:cubicBezTo>
                <a:cubicBezTo>
                  <a:pt x="1505" y="5620"/>
                  <a:pt x="1463" y="5645"/>
                  <a:pt x="1419" y="5668"/>
                </a:cubicBezTo>
                <a:cubicBezTo>
                  <a:pt x="1376" y="5691"/>
                  <a:pt x="1332" y="5713"/>
                  <a:pt x="1287" y="5734"/>
                </a:cubicBezTo>
                <a:cubicBezTo>
                  <a:pt x="1242" y="5756"/>
                  <a:pt x="1197" y="5775"/>
                  <a:pt x="1152" y="5794"/>
                </a:cubicBezTo>
                <a:cubicBezTo>
                  <a:pt x="1106" y="5813"/>
                  <a:pt x="1060" y="5831"/>
                  <a:pt x="1014" y="5848"/>
                </a:cubicBezTo>
                <a:cubicBezTo>
                  <a:pt x="968" y="5864"/>
                  <a:pt x="921" y="5880"/>
                  <a:pt x="874" y="5894"/>
                </a:cubicBezTo>
                <a:cubicBezTo>
                  <a:pt x="827" y="5908"/>
                  <a:pt x="779" y="5921"/>
                  <a:pt x="731" y="5933"/>
                </a:cubicBezTo>
                <a:cubicBezTo>
                  <a:pt x="683" y="5945"/>
                  <a:pt x="635" y="5956"/>
                  <a:pt x="587" y="5966"/>
                </a:cubicBezTo>
                <a:cubicBezTo>
                  <a:pt x="539" y="5975"/>
                  <a:pt x="490" y="5984"/>
                  <a:pt x="441" y="5991"/>
                </a:cubicBezTo>
                <a:cubicBezTo>
                  <a:pt x="393" y="5998"/>
                  <a:pt x="344" y="6004"/>
                  <a:pt x="295" y="6009"/>
                </a:cubicBezTo>
                <a:cubicBezTo>
                  <a:pt x="246" y="6014"/>
                  <a:pt x="196" y="6018"/>
                  <a:pt x="147" y="6020"/>
                </a:cubicBezTo>
                <a:cubicBezTo>
                  <a:pt x="98" y="6022"/>
                  <a:pt x="49" y="6024"/>
                  <a:pt x="0" y="6024"/>
                </a:cubicBezTo>
                <a:lnTo>
                  <a:pt x="0" y="0"/>
                </a:lnTo>
                <a:cubicBezTo>
                  <a:pt x="49" y="0"/>
                  <a:pt x="98" y="1"/>
                  <a:pt x="147" y="3"/>
                </a:cubicBezTo>
                <a:cubicBezTo>
                  <a:pt x="196" y="6"/>
                  <a:pt x="246" y="9"/>
                  <a:pt x="295" y="14"/>
                </a:cubicBezTo>
                <a:cubicBezTo>
                  <a:pt x="344" y="19"/>
                  <a:pt x="393" y="25"/>
                  <a:pt x="441" y="32"/>
                </a:cubicBezTo>
                <a:cubicBezTo>
                  <a:pt x="490" y="40"/>
                  <a:pt x="539" y="48"/>
                  <a:pt x="587" y="58"/>
                </a:cubicBezTo>
                <a:cubicBezTo>
                  <a:pt x="635" y="67"/>
                  <a:pt x="683" y="78"/>
                  <a:pt x="731" y="90"/>
                </a:cubicBezTo>
                <a:cubicBezTo>
                  <a:pt x="779" y="102"/>
                  <a:pt x="827" y="115"/>
                  <a:pt x="874" y="129"/>
                </a:cubicBezTo>
                <a:cubicBezTo>
                  <a:pt x="921" y="144"/>
                  <a:pt x="968" y="159"/>
                  <a:pt x="1014" y="176"/>
                </a:cubicBezTo>
                <a:cubicBezTo>
                  <a:pt x="1060" y="192"/>
                  <a:pt x="1106" y="210"/>
                  <a:pt x="1152" y="229"/>
                </a:cubicBezTo>
                <a:cubicBezTo>
                  <a:pt x="1197" y="248"/>
                  <a:pt x="1242" y="268"/>
                  <a:pt x="1287" y="289"/>
                </a:cubicBezTo>
                <a:cubicBezTo>
                  <a:pt x="1332" y="310"/>
                  <a:pt x="1376" y="332"/>
                  <a:pt x="1419" y="355"/>
                </a:cubicBezTo>
                <a:cubicBezTo>
                  <a:pt x="1463" y="379"/>
                  <a:pt x="1505" y="403"/>
                  <a:pt x="1549" y="428"/>
                </a:cubicBezTo>
                <a:cubicBezTo>
                  <a:pt x="1591" y="454"/>
                  <a:pt x="1633" y="480"/>
                  <a:pt x="1674" y="507"/>
                </a:cubicBezTo>
                <a:cubicBezTo>
                  <a:pt x="1715" y="535"/>
                  <a:pt x="1755" y="563"/>
                  <a:pt x="1794" y="592"/>
                </a:cubicBezTo>
                <a:cubicBezTo>
                  <a:pt x="1834" y="622"/>
                  <a:pt x="1873" y="652"/>
                  <a:pt x="1911" y="683"/>
                </a:cubicBezTo>
                <a:cubicBezTo>
                  <a:pt x="1949" y="715"/>
                  <a:pt x="1986" y="747"/>
                  <a:pt x="2023" y="780"/>
                </a:cubicBezTo>
                <a:cubicBezTo>
                  <a:pt x="2059" y="813"/>
                  <a:pt x="2095" y="847"/>
                  <a:pt x="2130" y="882"/>
                </a:cubicBezTo>
                <a:cubicBezTo>
                  <a:pt x="2165" y="917"/>
                  <a:pt x="2199" y="952"/>
                  <a:pt x="2232" y="989"/>
                </a:cubicBezTo>
                <a:cubicBezTo>
                  <a:pt x="2265" y="1025"/>
                  <a:pt x="2297" y="1063"/>
                  <a:pt x="2328" y="1101"/>
                </a:cubicBezTo>
                <a:cubicBezTo>
                  <a:pt x="2360" y="1139"/>
                  <a:pt x="2390" y="1178"/>
                  <a:pt x="2419" y="1217"/>
                </a:cubicBezTo>
                <a:cubicBezTo>
                  <a:pt x="2449" y="1257"/>
                  <a:pt x="2477" y="1297"/>
                  <a:pt x="2504" y="1338"/>
                </a:cubicBezTo>
                <a:cubicBezTo>
                  <a:pt x="2532" y="1379"/>
                  <a:pt x="2558" y="1421"/>
                  <a:pt x="2583" y="1463"/>
                </a:cubicBezTo>
                <a:cubicBezTo>
                  <a:pt x="2609" y="1505"/>
                  <a:pt x="2633" y="1548"/>
                  <a:pt x="2656" y="1592"/>
                </a:cubicBezTo>
                <a:cubicBezTo>
                  <a:pt x="2680" y="1635"/>
                  <a:pt x="2702" y="1679"/>
                  <a:pt x="2723" y="1724"/>
                </a:cubicBezTo>
                <a:cubicBezTo>
                  <a:pt x="2744" y="1768"/>
                  <a:pt x="2764" y="1813"/>
                  <a:pt x="2783" y="1859"/>
                </a:cubicBezTo>
                <a:cubicBezTo>
                  <a:pt x="2802" y="1904"/>
                  <a:pt x="2819" y="1950"/>
                  <a:pt x="2836" y="1997"/>
                </a:cubicBezTo>
                <a:cubicBezTo>
                  <a:pt x="2852" y="2043"/>
                  <a:pt x="2868" y="2090"/>
                  <a:pt x="2882" y="2137"/>
                </a:cubicBezTo>
                <a:cubicBezTo>
                  <a:pt x="2897" y="2184"/>
                  <a:pt x="2910" y="2232"/>
                  <a:pt x="2922" y="2279"/>
                </a:cubicBezTo>
                <a:cubicBezTo>
                  <a:pt x="2934" y="2327"/>
                  <a:pt x="2944" y="2375"/>
                  <a:pt x="2954" y="2424"/>
                </a:cubicBezTo>
                <a:cubicBezTo>
                  <a:pt x="2964" y="2472"/>
                  <a:pt x="2972" y="2521"/>
                  <a:pt x="2979" y="2569"/>
                </a:cubicBezTo>
                <a:cubicBezTo>
                  <a:pt x="2987" y="2618"/>
                  <a:pt x="2993" y="2667"/>
                  <a:pt x="2997" y="2716"/>
                </a:cubicBezTo>
                <a:cubicBezTo>
                  <a:pt x="3002" y="2765"/>
                  <a:pt x="3006" y="2814"/>
                  <a:pt x="3008" y="2863"/>
                </a:cubicBezTo>
                <a:cubicBezTo>
                  <a:pt x="3011" y="2913"/>
                  <a:pt x="3012" y="2962"/>
                  <a:pt x="3012" y="3011"/>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20" name="" descr=""/>
          <p:cNvPicPr/>
          <p:nvPr/>
        </p:nvPicPr>
        <p:blipFill>
          <a:blip r:embed="rId2"/>
          <a:stretch/>
        </p:blipFill>
        <p:spPr>
          <a:xfrm>
            <a:off x="462600" y="838440"/>
            <a:ext cx="722520" cy="21240"/>
          </a:xfrm>
          <a:prstGeom prst="rect">
            <a:avLst/>
          </a:prstGeom>
          <a:noFill/>
          <a:ln w="0">
            <a:noFill/>
          </a:ln>
        </p:spPr>
      </p:pic>
      <p:sp>
        <p:nvSpPr>
          <p:cNvPr id="421" name=""/>
          <p:cNvSpPr/>
          <p:nvPr/>
        </p:nvSpPr>
        <p:spPr>
          <a:xfrm>
            <a:off x="462240" y="1119960"/>
            <a:ext cx="1691640" cy="318600"/>
          </a:xfrm>
          <a:custGeom>
            <a:avLst/>
            <a:gdLst/>
            <a:ahLst/>
            <a:rect l="0" t="0" r="r" b="b"/>
            <a:pathLst>
              <a:path w="4699" h="885">
                <a:moveTo>
                  <a:pt x="0" y="723"/>
                </a:moveTo>
                <a:lnTo>
                  <a:pt x="0" y="161"/>
                </a:lnTo>
                <a:cubicBezTo>
                  <a:pt x="0" y="150"/>
                  <a:pt x="1" y="140"/>
                  <a:pt x="3" y="130"/>
                </a:cubicBezTo>
                <a:cubicBezTo>
                  <a:pt x="6" y="119"/>
                  <a:pt x="9" y="109"/>
                  <a:pt x="13" y="99"/>
                </a:cubicBezTo>
                <a:cubicBezTo>
                  <a:pt x="17" y="90"/>
                  <a:pt x="22" y="80"/>
                  <a:pt x="27" y="72"/>
                </a:cubicBezTo>
                <a:cubicBezTo>
                  <a:pt x="33" y="63"/>
                  <a:pt x="40" y="55"/>
                  <a:pt x="47" y="47"/>
                </a:cubicBezTo>
                <a:cubicBezTo>
                  <a:pt x="55" y="40"/>
                  <a:pt x="63" y="33"/>
                  <a:pt x="72" y="27"/>
                </a:cubicBezTo>
                <a:cubicBezTo>
                  <a:pt x="81" y="22"/>
                  <a:pt x="90" y="17"/>
                  <a:pt x="100" y="13"/>
                </a:cubicBezTo>
                <a:cubicBezTo>
                  <a:pt x="109" y="8"/>
                  <a:pt x="119" y="5"/>
                  <a:pt x="130" y="3"/>
                </a:cubicBezTo>
                <a:cubicBezTo>
                  <a:pt x="140" y="1"/>
                  <a:pt x="150" y="0"/>
                  <a:pt x="161" y="0"/>
                </a:cubicBezTo>
                <a:lnTo>
                  <a:pt x="4539" y="0"/>
                </a:lnTo>
                <a:cubicBezTo>
                  <a:pt x="4549" y="0"/>
                  <a:pt x="4560" y="1"/>
                  <a:pt x="4570" y="3"/>
                </a:cubicBezTo>
                <a:cubicBezTo>
                  <a:pt x="4580" y="5"/>
                  <a:pt x="4590" y="8"/>
                  <a:pt x="4600" y="13"/>
                </a:cubicBezTo>
                <a:cubicBezTo>
                  <a:pt x="4610" y="17"/>
                  <a:pt x="4619" y="22"/>
                  <a:pt x="4628" y="27"/>
                </a:cubicBezTo>
                <a:cubicBezTo>
                  <a:pt x="4637" y="33"/>
                  <a:pt x="4645" y="40"/>
                  <a:pt x="4652" y="47"/>
                </a:cubicBezTo>
                <a:cubicBezTo>
                  <a:pt x="4660" y="55"/>
                  <a:pt x="4666" y="63"/>
                  <a:pt x="4672" y="72"/>
                </a:cubicBezTo>
                <a:cubicBezTo>
                  <a:pt x="4678" y="80"/>
                  <a:pt x="4683" y="90"/>
                  <a:pt x="4687" y="99"/>
                </a:cubicBezTo>
                <a:cubicBezTo>
                  <a:pt x="4691" y="109"/>
                  <a:pt x="4694" y="119"/>
                  <a:pt x="4696" y="130"/>
                </a:cubicBezTo>
                <a:cubicBezTo>
                  <a:pt x="4698" y="140"/>
                  <a:pt x="4699" y="150"/>
                  <a:pt x="4699" y="161"/>
                </a:cubicBezTo>
                <a:lnTo>
                  <a:pt x="4699" y="723"/>
                </a:lnTo>
                <a:cubicBezTo>
                  <a:pt x="4699" y="734"/>
                  <a:pt x="4698" y="744"/>
                  <a:pt x="4696" y="754"/>
                </a:cubicBezTo>
                <a:cubicBezTo>
                  <a:pt x="4694" y="765"/>
                  <a:pt x="4691" y="775"/>
                  <a:pt x="4687" y="785"/>
                </a:cubicBezTo>
                <a:cubicBezTo>
                  <a:pt x="4683" y="794"/>
                  <a:pt x="4678" y="804"/>
                  <a:pt x="4672" y="812"/>
                </a:cubicBezTo>
                <a:cubicBezTo>
                  <a:pt x="4666" y="821"/>
                  <a:pt x="4660" y="829"/>
                  <a:pt x="4652" y="837"/>
                </a:cubicBezTo>
                <a:cubicBezTo>
                  <a:pt x="4645" y="844"/>
                  <a:pt x="4637" y="851"/>
                  <a:pt x="4628" y="857"/>
                </a:cubicBezTo>
                <a:cubicBezTo>
                  <a:pt x="4619" y="862"/>
                  <a:pt x="4610" y="868"/>
                  <a:pt x="4600" y="872"/>
                </a:cubicBezTo>
                <a:cubicBezTo>
                  <a:pt x="4590" y="876"/>
                  <a:pt x="4580" y="880"/>
                  <a:pt x="4570" y="882"/>
                </a:cubicBezTo>
                <a:cubicBezTo>
                  <a:pt x="4560" y="884"/>
                  <a:pt x="4549" y="885"/>
                  <a:pt x="4539" y="885"/>
                </a:cubicBezTo>
                <a:lnTo>
                  <a:pt x="161" y="885"/>
                </a:lnTo>
                <a:cubicBezTo>
                  <a:pt x="150" y="885"/>
                  <a:pt x="140" y="884"/>
                  <a:pt x="130" y="882"/>
                </a:cubicBezTo>
                <a:cubicBezTo>
                  <a:pt x="119" y="880"/>
                  <a:pt x="109" y="876"/>
                  <a:pt x="100" y="872"/>
                </a:cubicBezTo>
                <a:cubicBezTo>
                  <a:pt x="90" y="868"/>
                  <a:pt x="81" y="862"/>
                  <a:pt x="72" y="857"/>
                </a:cubicBezTo>
                <a:cubicBezTo>
                  <a:pt x="63" y="851"/>
                  <a:pt x="55" y="844"/>
                  <a:pt x="47" y="837"/>
                </a:cubicBezTo>
                <a:cubicBezTo>
                  <a:pt x="40" y="829"/>
                  <a:pt x="33" y="821"/>
                  <a:pt x="27" y="812"/>
                </a:cubicBezTo>
                <a:cubicBezTo>
                  <a:pt x="22" y="804"/>
                  <a:pt x="17" y="794"/>
                  <a:pt x="13" y="785"/>
                </a:cubicBezTo>
                <a:cubicBezTo>
                  <a:pt x="9" y="775"/>
                  <a:pt x="6" y="765"/>
                  <a:pt x="3" y="754"/>
                </a:cubicBezTo>
                <a:cubicBezTo>
                  <a:pt x="1" y="744"/>
                  <a:pt x="0" y="734"/>
                  <a:pt x="0" y="723"/>
                </a:cubicBez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22" name="" descr=""/>
          <p:cNvPicPr/>
          <p:nvPr/>
        </p:nvPicPr>
        <p:blipFill>
          <a:blip r:embed="rId3"/>
          <a:stretch/>
        </p:blipFill>
        <p:spPr>
          <a:xfrm>
            <a:off x="578160" y="1221480"/>
            <a:ext cx="86400" cy="115200"/>
          </a:xfrm>
          <a:prstGeom prst="rect">
            <a:avLst/>
          </a:prstGeom>
          <a:noFill/>
          <a:ln w="0">
            <a:noFill/>
          </a:ln>
        </p:spPr>
      </p:pic>
      <p:sp>
        <p:nvSpPr>
          <p:cNvPr id="423" name=""/>
          <p:cNvSpPr txBox="1"/>
          <p:nvPr/>
        </p:nvSpPr>
        <p:spPr>
          <a:xfrm>
            <a:off x="462600" y="481320"/>
            <a:ext cx="3992040" cy="376920"/>
          </a:xfrm>
          <a:prstGeom prst="rect">
            <a:avLst/>
          </a:prstGeom>
          <a:noFill/>
          <a:ln w="0">
            <a:noFill/>
          </a:ln>
        </p:spPr>
        <p:txBody>
          <a:bodyPr wrap="none" lIns="0" rIns="0" tIns="0" bIns="0" anchor="t">
            <a:spAutoFit/>
          </a:bodyPr>
          <a:p>
            <a:r>
              <a:rPr b="0" lang="zh-CN" sz="2050" strike="noStrike" u="none">
                <a:solidFill>
                  <a:srgbClr val="ffffff"/>
                </a:solidFill>
                <a:effectLst/>
                <a:uFillTx/>
                <a:latin typeface="NotoSansJP"/>
                <a:ea typeface="NotoSansJP"/>
              </a:rPr>
              <a:t>実行計画：</a:t>
            </a:r>
            <a:r>
              <a:rPr b="0" lang="en-US" sz="2050" strike="noStrike" u="none">
                <a:solidFill>
                  <a:srgbClr val="ffffff"/>
                </a:solidFill>
                <a:effectLst/>
                <a:uFillTx/>
                <a:latin typeface="NotoSansJP"/>
                <a:ea typeface="NotoSansJP"/>
              </a:rPr>
              <a:t>3</a:t>
            </a:r>
            <a:r>
              <a:rPr b="0" lang="zh-CN" sz="2050" strike="noStrike" u="none">
                <a:solidFill>
                  <a:srgbClr val="ffffff"/>
                </a:solidFill>
                <a:effectLst/>
                <a:uFillTx/>
                <a:latin typeface="NotoSansJP"/>
                <a:ea typeface="NotoSansJP"/>
              </a:rPr>
              <a:t>年で全国トップ</a:t>
            </a:r>
            <a:r>
              <a:rPr b="0" lang="en-US" sz="2050" strike="noStrike" u="none">
                <a:solidFill>
                  <a:srgbClr val="ffffff"/>
                </a:solidFill>
                <a:effectLst/>
                <a:uFillTx/>
                <a:latin typeface="NotoSansJP"/>
                <a:ea typeface="NotoSansJP"/>
              </a:rPr>
              <a:t>5</a:t>
            </a:r>
            <a:r>
              <a:rPr b="0" lang="zh-CN" sz="2050" strike="noStrike" u="none">
                <a:solidFill>
                  <a:srgbClr val="ffffff"/>
                </a:solidFill>
                <a:effectLst/>
                <a:uFillTx/>
                <a:latin typeface="NotoSansJP"/>
                <a:ea typeface="NotoSansJP"/>
              </a:rPr>
              <a:t>へ</a:t>
            </a:r>
            <a:endParaRPr b="0" lang="en-US" sz="2050" strike="noStrike" u="none">
              <a:solidFill>
                <a:srgbClr val="000000"/>
              </a:solidFill>
              <a:effectLst/>
              <a:uFillTx/>
              <a:latin typeface="Times New Roman"/>
            </a:endParaRPr>
          </a:p>
        </p:txBody>
      </p:sp>
      <p:sp>
        <p:nvSpPr>
          <p:cNvPr id="424" name=""/>
          <p:cNvSpPr txBox="1"/>
          <p:nvPr/>
        </p:nvSpPr>
        <p:spPr>
          <a:xfrm>
            <a:off x="722880" y="1216440"/>
            <a:ext cx="141516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現在の全国順位：</a:t>
            </a:r>
            <a:r>
              <a:rPr b="0" lang="en-US" sz="1030" strike="noStrike" u="none">
                <a:solidFill>
                  <a:srgbClr val="ffffff"/>
                </a:solidFill>
                <a:effectLst/>
                <a:uFillTx/>
                <a:latin typeface="NotoSansJP"/>
                <a:ea typeface="NotoSansJP"/>
              </a:rPr>
              <a:t>29</a:t>
            </a:r>
            <a:r>
              <a:rPr b="0" lang="zh-CN" sz="1030" strike="noStrike" u="none">
                <a:solidFill>
                  <a:srgbClr val="ffffff"/>
                </a:solidFill>
                <a:effectLst/>
                <a:uFillTx/>
                <a:latin typeface="NotoSansJP"/>
                <a:ea typeface="NotoSansJP"/>
              </a:rPr>
              <a:t>位</a:t>
            </a:r>
            <a:endParaRPr b="0" lang="en-US" sz="1030" strike="noStrike" u="none">
              <a:solidFill>
                <a:srgbClr val="000000"/>
              </a:solidFill>
              <a:effectLst/>
              <a:uFillTx/>
              <a:latin typeface="Times New Roman"/>
            </a:endParaRPr>
          </a:p>
        </p:txBody>
      </p:sp>
      <p:sp>
        <p:nvSpPr>
          <p:cNvPr id="425" name=""/>
          <p:cNvSpPr/>
          <p:nvPr/>
        </p:nvSpPr>
        <p:spPr>
          <a:xfrm>
            <a:off x="2558160" y="1119960"/>
            <a:ext cx="2139840" cy="318600"/>
          </a:xfrm>
          <a:custGeom>
            <a:avLst/>
            <a:gdLst/>
            <a:ahLst/>
            <a:rect l="0" t="0" r="r" b="b"/>
            <a:pathLst>
              <a:path w="5944" h="885">
                <a:moveTo>
                  <a:pt x="0" y="723"/>
                </a:moveTo>
                <a:lnTo>
                  <a:pt x="0" y="161"/>
                </a:lnTo>
                <a:cubicBezTo>
                  <a:pt x="0" y="150"/>
                  <a:pt x="1" y="140"/>
                  <a:pt x="4" y="130"/>
                </a:cubicBezTo>
                <a:cubicBezTo>
                  <a:pt x="6" y="119"/>
                  <a:pt x="9" y="109"/>
                  <a:pt x="13" y="99"/>
                </a:cubicBezTo>
                <a:cubicBezTo>
                  <a:pt x="17" y="90"/>
                  <a:pt x="22" y="80"/>
                  <a:pt x="28" y="72"/>
                </a:cubicBezTo>
                <a:cubicBezTo>
                  <a:pt x="33" y="63"/>
                  <a:pt x="40" y="55"/>
                  <a:pt x="47" y="47"/>
                </a:cubicBezTo>
                <a:cubicBezTo>
                  <a:pt x="55" y="40"/>
                  <a:pt x="63" y="33"/>
                  <a:pt x="72" y="27"/>
                </a:cubicBezTo>
                <a:cubicBezTo>
                  <a:pt x="81" y="22"/>
                  <a:pt x="90" y="17"/>
                  <a:pt x="100" y="13"/>
                </a:cubicBezTo>
                <a:cubicBezTo>
                  <a:pt x="109" y="8"/>
                  <a:pt x="119" y="5"/>
                  <a:pt x="130" y="3"/>
                </a:cubicBezTo>
                <a:cubicBezTo>
                  <a:pt x="140" y="1"/>
                  <a:pt x="151" y="0"/>
                  <a:pt x="161" y="0"/>
                </a:cubicBezTo>
                <a:lnTo>
                  <a:pt x="5783" y="0"/>
                </a:lnTo>
                <a:cubicBezTo>
                  <a:pt x="5794" y="0"/>
                  <a:pt x="5804" y="1"/>
                  <a:pt x="5815" y="3"/>
                </a:cubicBezTo>
                <a:cubicBezTo>
                  <a:pt x="5825" y="5"/>
                  <a:pt x="5835" y="8"/>
                  <a:pt x="5845" y="13"/>
                </a:cubicBezTo>
                <a:cubicBezTo>
                  <a:pt x="5855" y="17"/>
                  <a:pt x="5864" y="22"/>
                  <a:pt x="5873" y="27"/>
                </a:cubicBezTo>
                <a:cubicBezTo>
                  <a:pt x="5881" y="33"/>
                  <a:pt x="5889" y="40"/>
                  <a:pt x="5897" y="47"/>
                </a:cubicBezTo>
                <a:cubicBezTo>
                  <a:pt x="5904" y="55"/>
                  <a:pt x="5911" y="63"/>
                  <a:pt x="5917" y="72"/>
                </a:cubicBezTo>
                <a:cubicBezTo>
                  <a:pt x="5923" y="80"/>
                  <a:pt x="5928" y="90"/>
                  <a:pt x="5932" y="99"/>
                </a:cubicBezTo>
                <a:cubicBezTo>
                  <a:pt x="5936" y="109"/>
                  <a:pt x="5939" y="119"/>
                  <a:pt x="5941" y="130"/>
                </a:cubicBezTo>
                <a:cubicBezTo>
                  <a:pt x="5943" y="140"/>
                  <a:pt x="5944" y="150"/>
                  <a:pt x="5944" y="161"/>
                </a:cubicBezTo>
                <a:lnTo>
                  <a:pt x="5944" y="723"/>
                </a:lnTo>
                <a:cubicBezTo>
                  <a:pt x="5944" y="734"/>
                  <a:pt x="5943" y="744"/>
                  <a:pt x="5941" y="754"/>
                </a:cubicBezTo>
                <a:cubicBezTo>
                  <a:pt x="5939" y="765"/>
                  <a:pt x="5936" y="775"/>
                  <a:pt x="5932" y="785"/>
                </a:cubicBezTo>
                <a:cubicBezTo>
                  <a:pt x="5928" y="794"/>
                  <a:pt x="5923" y="804"/>
                  <a:pt x="5917" y="812"/>
                </a:cubicBezTo>
                <a:cubicBezTo>
                  <a:pt x="5911" y="821"/>
                  <a:pt x="5904" y="829"/>
                  <a:pt x="5897" y="837"/>
                </a:cubicBezTo>
                <a:cubicBezTo>
                  <a:pt x="5889" y="844"/>
                  <a:pt x="5881" y="851"/>
                  <a:pt x="5873" y="857"/>
                </a:cubicBezTo>
                <a:cubicBezTo>
                  <a:pt x="5864" y="862"/>
                  <a:pt x="5855" y="868"/>
                  <a:pt x="5845" y="872"/>
                </a:cubicBezTo>
                <a:cubicBezTo>
                  <a:pt x="5835" y="876"/>
                  <a:pt x="5825" y="880"/>
                  <a:pt x="5815" y="882"/>
                </a:cubicBezTo>
                <a:cubicBezTo>
                  <a:pt x="5804" y="884"/>
                  <a:pt x="5794" y="885"/>
                  <a:pt x="5783" y="885"/>
                </a:cubicBezTo>
                <a:lnTo>
                  <a:pt x="161" y="885"/>
                </a:lnTo>
                <a:cubicBezTo>
                  <a:pt x="151" y="885"/>
                  <a:pt x="140" y="884"/>
                  <a:pt x="130" y="882"/>
                </a:cubicBezTo>
                <a:cubicBezTo>
                  <a:pt x="119" y="880"/>
                  <a:pt x="109" y="876"/>
                  <a:pt x="100" y="872"/>
                </a:cubicBezTo>
                <a:cubicBezTo>
                  <a:pt x="90" y="868"/>
                  <a:pt x="81" y="862"/>
                  <a:pt x="72" y="857"/>
                </a:cubicBezTo>
                <a:cubicBezTo>
                  <a:pt x="63" y="851"/>
                  <a:pt x="55" y="844"/>
                  <a:pt x="47" y="837"/>
                </a:cubicBezTo>
                <a:cubicBezTo>
                  <a:pt x="40" y="829"/>
                  <a:pt x="33" y="821"/>
                  <a:pt x="28" y="812"/>
                </a:cubicBezTo>
                <a:cubicBezTo>
                  <a:pt x="22" y="804"/>
                  <a:pt x="17" y="794"/>
                  <a:pt x="13" y="785"/>
                </a:cubicBezTo>
                <a:cubicBezTo>
                  <a:pt x="9" y="775"/>
                  <a:pt x="6" y="765"/>
                  <a:pt x="4" y="754"/>
                </a:cubicBezTo>
                <a:cubicBezTo>
                  <a:pt x="1" y="744"/>
                  <a:pt x="0" y="734"/>
                  <a:pt x="0" y="723"/>
                </a:cubicBezTo>
                <a:close/>
              </a:path>
            </a:pathLst>
          </a:custGeom>
          <a:solidFill>
            <a:srgbClr val="fbbf24">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26" name="" descr=""/>
          <p:cNvPicPr/>
          <p:nvPr/>
        </p:nvPicPr>
        <p:blipFill>
          <a:blip r:embed="rId4"/>
          <a:stretch/>
        </p:blipFill>
        <p:spPr>
          <a:xfrm>
            <a:off x="2674080" y="1221480"/>
            <a:ext cx="129600" cy="115200"/>
          </a:xfrm>
          <a:prstGeom prst="rect">
            <a:avLst/>
          </a:prstGeom>
          <a:noFill/>
          <a:ln w="0">
            <a:noFill/>
          </a:ln>
        </p:spPr>
      </p:pic>
      <p:sp>
        <p:nvSpPr>
          <p:cNvPr id="427" name=""/>
          <p:cNvSpPr txBox="1"/>
          <p:nvPr/>
        </p:nvSpPr>
        <p:spPr>
          <a:xfrm>
            <a:off x="2269440" y="1190520"/>
            <a:ext cx="173160" cy="203040"/>
          </a:xfrm>
          <a:prstGeom prst="rect">
            <a:avLst/>
          </a:prstGeom>
          <a:noFill/>
          <a:ln w="0">
            <a:noFill/>
          </a:ln>
        </p:spPr>
        <p:txBody>
          <a:bodyPr wrap="none" lIns="0" rIns="0" tIns="0" bIns="0" anchor="t">
            <a:spAutoFit/>
          </a:bodyPr>
          <a:p>
            <a:r>
              <a:rPr b="0" lang="en-US" sz="1370" strike="noStrike" u="none">
                <a:solidFill>
                  <a:srgbClr val="ffffff"/>
                </a:solidFill>
                <a:effectLst/>
                <a:uFillTx/>
                <a:latin typeface="NotoSansJP"/>
                <a:ea typeface="NotoSansJP"/>
              </a:rPr>
              <a:t>→</a:t>
            </a:r>
            <a:endParaRPr b="0" lang="en-US" sz="1370" strike="noStrike" u="none">
              <a:solidFill>
                <a:srgbClr val="000000"/>
              </a:solidFill>
              <a:effectLst/>
              <a:uFillTx/>
              <a:latin typeface="Times New Roman"/>
            </a:endParaRPr>
          </a:p>
        </p:txBody>
      </p:sp>
      <p:sp>
        <p:nvSpPr>
          <p:cNvPr id="428" name=""/>
          <p:cNvSpPr/>
          <p:nvPr/>
        </p:nvSpPr>
        <p:spPr>
          <a:xfrm>
            <a:off x="462240" y="4307400"/>
            <a:ext cx="8326440" cy="896400"/>
          </a:xfrm>
          <a:custGeom>
            <a:avLst/>
            <a:gdLst/>
            <a:ahLst/>
            <a:rect l="0" t="0" r="r" b="b"/>
            <a:pathLst>
              <a:path w="23129" h="2490">
                <a:moveTo>
                  <a:pt x="0" y="2330"/>
                </a:moveTo>
                <a:lnTo>
                  <a:pt x="0" y="160"/>
                </a:lnTo>
                <a:cubicBezTo>
                  <a:pt x="0" y="150"/>
                  <a:pt x="1" y="140"/>
                  <a:pt x="3" y="129"/>
                </a:cubicBezTo>
                <a:cubicBezTo>
                  <a:pt x="6" y="119"/>
                  <a:pt x="9" y="109"/>
                  <a:pt x="13" y="99"/>
                </a:cubicBezTo>
                <a:cubicBezTo>
                  <a:pt x="17" y="89"/>
                  <a:pt x="22" y="80"/>
                  <a:pt x="27" y="71"/>
                </a:cubicBezTo>
                <a:cubicBezTo>
                  <a:pt x="33" y="62"/>
                  <a:pt x="40" y="54"/>
                  <a:pt x="47" y="47"/>
                </a:cubicBezTo>
                <a:cubicBezTo>
                  <a:pt x="55" y="39"/>
                  <a:pt x="63" y="33"/>
                  <a:pt x="72" y="27"/>
                </a:cubicBezTo>
                <a:cubicBezTo>
                  <a:pt x="81" y="21"/>
                  <a:pt x="90" y="16"/>
                  <a:pt x="100" y="12"/>
                </a:cubicBezTo>
                <a:cubicBezTo>
                  <a:pt x="109" y="8"/>
                  <a:pt x="119" y="5"/>
                  <a:pt x="130" y="3"/>
                </a:cubicBezTo>
                <a:cubicBezTo>
                  <a:pt x="140" y="1"/>
                  <a:pt x="150" y="0"/>
                  <a:pt x="161" y="0"/>
                </a:cubicBezTo>
                <a:lnTo>
                  <a:pt x="22968" y="0"/>
                </a:lnTo>
                <a:cubicBezTo>
                  <a:pt x="22979" y="0"/>
                  <a:pt x="22989" y="1"/>
                  <a:pt x="23000" y="3"/>
                </a:cubicBezTo>
                <a:cubicBezTo>
                  <a:pt x="23010" y="5"/>
                  <a:pt x="23020" y="8"/>
                  <a:pt x="23030" y="12"/>
                </a:cubicBezTo>
                <a:cubicBezTo>
                  <a:pt x="23040" y="16"/>
                  <a:pt x="23049" y="21"/>
                  <a:pt x="23058" y="27"/>
                </a:cubicBezTo>
                <a:cubicBezTo>
                  <a:pt x="23066" y="33"/>
                  <a:pt x="23075" y="39"/>
                  <a:pt x="23082" y="47"/>
                </a:cubicBezTo>
                <a:cubicBezTo>
                  <a:pt x="23090" y="54"/>
                  <a:pt x="23096" y="62"/>
                  <a:pt x="23102" y="71"/>
                </a:cubicBezTo>
                <a:cubicBezTo>
                  <a:pt x="23108" y="80"/>
                  <a:pt x="23113" y="89"/>
                  <a:pt x="23117" y="99"/>
                </a:cubicBezTo>
                <a:cubicBezTo>
                  <a:pt x="23121" y="109"/>
                  <a:pt x="23124" y="119"/>
                  <a:pt x="23126" y="129"/>
                </a:cubicBezTo>
                <a:cubicBezTo>
                  <a:pt x="23128" y="140"/>
                  <a:pt x="23129" y="150"/>
                  <a:pt x="23129" y="160"/>
                </a:cubicBezTo>
                <a:lnTo>
                  <a:pt x="23129" y="2330"/>
                </a:lnTo>
                <a:cubicBezTo>
                  <a:pt x="23129" y="2340"/>
                  <a:pt x="23128" y="2351"/>
                  <a:pt x="23126" y="2361"/>
                </a:cubicBezTo>
                <a:cubicBezTo>
                  <a:pt x="23124" y="2371"/>
                  <a:pt x="23121" y="2381"/>
                  <a:pt x="23117" y="2391"/>
                </a:cubicBezTo>
                <a:cubicBezTo>
                  <a:pt x="23113" y="2401"/>
                  <a:pt x="23108" y="2410"/>
                  <a:pt x="23102" y="2419"/>
                </a:cubicBezTo>
                <a:cubicBezTo>
                  <a:pt x="23096" y="2428"/>
                  <a:pt x="23090" y="2436"/>
                  <a:pt x="23082" y="2443"/>
                </a:cubicBezTo>
                <a:cubicBezTo>
                  <a:pt x="23075" y="2451"/>
                  <a:pt x="23066" y="2457"/>
                  <a:pt x="23058" y="2463"/>
                </a:cubicBezTo>
                <a:cubicBezTo>
                  <a:pt x="23049" y="2469"/>
                  <a:pt x="23040" y="2474"/>
                  <a:pt x="23030" y="2478"/>
                </a:cubicBezTo>
                <a:cubicBezTo>
                  <a:pt x="23020" y="2482"/>
                  <a:pt x="23010" y="2485"/>
                  <a:pt x="23000" y="2487"/>
                </a:cubicBezTo>
                <a:cubicBezTo>
                  <a:pt x="22989" y="2489"/>
                  <a:pt x="22979" y="2490"/>
                  <a:pt x="22968" y="2490"/>
                </a:cubicBezTo>
                <a:lnTo>
                  <a:pt x="161" y="2490"/>
                </a:lnTo>
                <a:cubicBezTo>
                  <a:pt x="150" y="2490"/>
                  <a:pt x="140" y="2489"/>
                  <a:pt x="130" y="2487"/>
                </a:cubicBezTo>
                <a:cubicBezTo>
                  <a:pt x="119" y="2485"/>
                  <a:pt x="109" y="2482"/>
                  <a:pt x="100" y="2478"/>
                </a:cubicBezTo>
                <a:cubicBezTo>
                  <a:pt x="90" y="2474"/>
                  <a:pt x="81" y="2469"/>
                  <a:pt x="72" y="2463"/>
                </a:cubicBezTo>
                <a:cubicBezTo>
                  <a:pt x="63" y="2457"/>
                  <a:pt x="55" y="2451"/>
                  <a:pt x="47" y="2443"/>
                </a:cubicBezTo>
                <a:cubicBezTo>
                  <a:pt x="40" y="2436"/>
                  <a:pt x="33" y="2428"/>
                  <a:pt x="27" y="2419"/>
                </a:cubicBezTo>
                <a:cubicBezTo>
                  <a:pt x="22" y="2410"/>
                  <a:pt x="17" y="2401"/>
                  <a:pt x="13" y="2391"/>
                </a:cubicBezTo>
                <a:cubicBezTo>
                  <a:pt x="9" y="2381"/>
                  <a:pt x="6" y="2371"/>
                  <a:pt x="3" y="2361"/>
                </a:cubicBezTo>
                <a:cubicBezTo>
                  <a:pt x="1" y="2351"/>
                  <a:pt x="0" y="2340"/>
                  <a:pt x="0" y="2330"/>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29" name="" descr=""/>
          <p:cNvPicPr/>
          <p:nvPr/>
        </p:nvPicPr>
        <p:blipFill>
          <a:blip r:embed="rId5"/>
          <a:stretch/>
        </p:blipFill>
        <p:spPr>
          <a:xfrm>
            <a:off x="606960" y="4480920"/>
            <a:ext cx="144360" cy="144360"/>
          </a:xfrm>
          <a:prstGeom prst="rect">
            <a:avLst/>
          </a:prstGeom>
          <a:noFill/>
          <a:ln w="0">
            <a:noFill/>
          </a:ln>
        </p:spPr>
      </p:pic>
      <p:sp>
        <p:nvSpPr>
          <p:cNvPr id="430" name=""/>
          <p:cNvSpPr txBox="1"/>
          <p:nvPr/>
        </p:nvSpPr>
        <p:spPr>
          <a:xfrm>
            <a:off x="2862000" y="1216440"/>
            <a:ext cx="187632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目標：</a:t>
            </a:r>
            <a:r>
              <a:rPr b="0" lang="en-US" sz="1030" strike="noStrike" u="none">
                <a:solidFill>
                  <a:srgbClr val="ffffff"/>
                </a:solidFill>
                <a:effectLst/>
                <a:uFillTx/>
                <a:latin typeface="NotoSansJP"/>
                <a:ea typeface="NotoSansJP"/>
              </a:rPr>
              <a:t>3</a:t>
            </a:r>
            <a:r>
              <a:rPr b="0" lang="zh-CN" sz="1030" strike="noStrike" u="none">
                <a:solidFill>
                  <a:srgbClr val="ffffff"/>
                </a:solidFill>
                <a:effectLst/>
                <a:uFillTx/>
                <a:latin typeface="NotoSansJP"/>
                <a:ea typeface="NotoSansJP"/>
              </a:rPr>
              <a:t>年で全国トップ</a:t>
            </a:r>
            <a:r>
              <a:rPr b="0" lang="en-US" sz="1030" strike="noStrike" u="none">
                <a:solidFill>
                  <a:srgbClr val="ffffff"/>
                </a:solidFill>
                <a:effectLst/>
                <a:uFillTx/>
                <a:latin typeface="NotoSansJP"/>
                <a:ea typeface="NotoSansJP"/>
              </a:rPr>
              <a:t>5</a:t>
            </a:r>
            <a:r>
              <a:rPr b="0" lang="zh-CN" sz="1030" strike="noStrike" u="none">
                <a:solidFill>
                  <a:srgbClr val="ffffff"/>
                </a:solidFill>
                <a:effectLst/>
                <a:uFillTx/>
                <a:latin typeface="NotoSansJP"/>
                <a:ea typeface="NotoSansJP"/>
              </a:rPr>
              <a:t>入り</a:t>
            </a:r>
            <a:endParaRPr b="0" lang="en-US" sz="1030" strike="noStrike" u="none">
              <a:solidFill>
                <a:srgbClr val="000000"/>
              </a:solidFill>
              <a:effectLst/>
              <a:uFillTx/>
              <a:latin typeface="Times New Roman"/>
            </a:endParaRPr>
          </a:p>
        </p:txBody>
      </p:sp>
      <p:pic>
        <p:nvPicPr>
          <p:cNvPr id="431" name="" descr=""/>
          <p:cNvPicPr/>
          <p:nvPr/>
        </p:nvPicPr>
        <p:blipFill>
          <a:blip r:embed="rId6"/>
          <a:stretch/>
        </p:blipFill>
        <p:spPr>
          <a:xfrm>
            <a:off x="606960" y="4813560"/>
            <a:ext cx="129600" cy="173160"/>
          </a:xfrm>
          <a:prstGeom prst="rect">
            <a:avLst/>
          </a:prstGeom>
          <a:noFill/>
          <a:ln w="0">
            <a:noFill/>
          </a:ln>
        </p:spPr>
      </p:pic>
      <p:pic>
        <p:nvPicPr>
          <p:cNvPr id="432" name="" descr=""/>
          <p:cNvPicPr/>
          <p:nvPr/>
        </p:nvPicPr>
        <p:blipFill>
          <a:blip r:embed="rId7"/>
          <a:stretch/>
        </p:blipFill>
        <p:spPr>
          <a:xfrm>
            <a:off x="824040" y="4741200"/>
            <a:ext cx="707760" cy="144360"/>
          </a:xfrm>
          <a:prstGeom prst="rect">
            <a:avLst/>
          </a:prstGeom>
          <a:noFill/>
          <a:ln w="0">
            <a:noFill/>
          </a:ln>
        </p:spPr>
      </p:pic>
      <p:sp>
        <p:nvSpPr>
          <p:cNvPr id="433" name=""/>
          <p:cNvSpPr txBox="1"/>
          <p:nvPr/>
        </p:nvSpPr>
        <p:spPr>
          <a:xfrm>
            <a:off x="838440" y="4476960"/>
            <a:ext cx="86940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重点推進指標</a:t>
            </a:r>
            <a:endParaRPr b="0" lang="en-US" sz="1140" strike="noStrike" u="none">
              <a:solidFill>
                <a:srgbClr val="000000"/>
              </a:solidFill>
              <a:effectLst/>
              <a:uFillTx/>
              <a:latin typeface="Times New Roman"/>
            </a:endParaRPr>
          </a:p>
        </p:txBody>
      </p:sp>
      <p:pic>
        <p:nvPicPr>
          <p:cNvPr id="434" name="" descr=""/>
          <p:cNvPicPr/>
          <p:nvPr/>
        </p:nvPicPr>
        <p:blipFill>
          <a:blip r:embed="rId8"/>
          <a:stretch/>
        </p:blipFill>
        <p:spPr>
          <a:xfrm>
            <a:off x="2645280" y="4813560"/>
            <a:ext cx="173160" cy="173160"/>
          </a:xfrm>
          <a:prstGeom prst="rect">
            <a:avLst/>
          </a:prstGeom>
          <a:noFill/>
          <a:ln w="0">
            <a:noFill/>
          </a:ln>
        </p:spPr>
      </p:pic>
      <p:pic>
        <p:nvPicPr>
          <p:cNvPr id="435" name="" descr=""/>
          <p:cNvPicPr/>
          <p:nvPr/>
        </p:nvPicPr>
        <p:blipFill>
          <a:blip r:embed="rId9"/>
          <a:stretch/>
        </p:blipFill>
        <p:spPr>
          <a:xfrm>
            <a:off x="2905560" y="4741200"/>
            <a:ext cx="809280" cy="144360"/>
          </a:xfrm>
          <a:prstGeom prst="rect">
            <a:avLst/>
          </a:prstGeom>
          <a:noFill/>
          <a:ln w="0">
            <a:noFill/>
          </a:ln>
        </p:spPr>
      </p:pic>
      <p:sp>
        <p:nvSpPr>
          <p:cNvPr id="436" name=""/>
          <p:cNvSpPr txBox="1"/>
          <p:nvPr/>
        </p:nvSpPr>
        <p:spPr>
          <a:xfrm>
            <a:off x="824040" y="4915800"/>
            <a:ext cx="57996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段階的向上</a:t>
            </a:r>
            <a:endParaRPr b="0" lang="en-US" sz="910" strike="noStrike" u="none">
              <a:solidFill>
                <a:srgbClr val="000000"/>
              </a:solidFill>
              <a:effectLst/>
              <a:uFillTx/>
              <a:latin typeface="Times New Roman"/>
            </a:endParaRPr>
          </a:p>
        </p:txBody>
      </p:sp>
      <p:pic>
        <p:nvPicPr>
          <p:cNvPr id="437" name="" descr=""/>
          <p:cNvPicPr/>
          <p:nvPr/>
        </p:nvPicPr>
        <p:blipFill>
          <a:blip r:embed="rId10"/>
          <a:stretch/>
        </p:blipFill>
        <p:spPr>
          <a:xfrm>
            <a:off x="4683240" y="4813560"/>
            <a:ext cx="194760" cy="173160"/>
          </a:xfrm>
          <a:prstGeom prst="rect">
            <a:avLst/>
          </a:prstGeom>
          <a:noFill/>
          <a:ln w="0">
            <a:noFill/>
          </a:ln>
        </p:spPr>
      </p:pic>
      <p:pic>
        <p:nvPicPr>
          <p:cNvPr id="438" name="" descr=""/>
          <p:cNvPicPr/>
          <p:nvPr/>
        </p:nvPicPr>
        <p:blipFill>
          <a:blip r:embed="rId11"/>
          <a:stretch/>
        </p:blipFill>
        <p:spPr>
          <a:xfrm>
            <a:off x="4965120" y="4741200"/>
            <a:ext cx="469440" cy="144360"/>
          </a:xfrm>
          <a:prstGeom prst="rect">
            <a:avLst/>
          </a:prstGeom>
          <a:noFill/>
          <a:ln w="0">
            <a:noFill/>
          </a:ln>
        </p:spPr>
      </p:pic>
      <p:sp>
        <p:nvSpPr>
          <p:cNvPr id="439" name=""/>
          <p:cNvSpPr txBox="1"/>
          <p:nvPr/>
        </p:nvSpPr>
        <p:spPr>
          <a:xfrm>
            <a:off x="2905560" y="4915800"/>
            <a:ext cx="63252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50%</a:t>
            </a:r>
            <a:r>
              <a:rPr b="0" lang="zh-CN" sz="910" strike="noStrike" u="none">
                <a:solidFill>
                  <a:srgbClr val="ffffff"/>
                </a:solidFill>
                <a:effectLst/>
                <a:uFillTx/>
                <a:latin typeface="NotoSansJP"/>
                <a:ea typeface="NotoSansJP"/>
              </a:rPr>
              <a:t>以上へ</a:t>
            </a:r>
            <a:endParaRPr b="0" lang="en-US" sz="910" strike="noStrike" u="none">
              <a:solidFill>
                <a:srgbClr val="000000"/>
              </a:solidFill>
              <a:effectLst/>
              <a:uFillTx/>
              <a:latin typeface="Times New Roman"/>
            </a:endParaRPr>
          </a:p>
        </p:txBody>
      </p:sp>
      <p:pic>
        <p:nvPicPr>
          <p:cNvPr id="440" name="" descr=""/>
          <p:cNvPicPr/>
          <p:nvPr/>
        </p:nvPicPr>
        <p:blipFill>
          <a:blip r:embed="rId12"/>
          <a:stretch/>
        </p:blipFill>
        <p:spPr>
          <a:xfrm>
            <a:off x="6721560" y="4813560"/>
            <a:ext cx="194760" cy="173160"/>
          </a:xfrm>
          <a:prstGeom prst="rect">
            <a:avLst/>
          </a:prstGeom>
          <a:noFill/>
          <a:ln w="0">
            <a:noFill/>
          </a:ln>
        </p:spPr>
      </p:pic>
      <p:pic>
        <p:nvPicPr>
          <p:cNvPr id="441" name="" descr=""/>
          <p:cNvPicPr/>
          <p:nvPr/>
        </p:nvPicPr>
        <p:blipFill>
          <a:blip r:embed="rId13"/>
          <a:stretch/>
        </p:blipFill>
        <p:spPr>
          <a:xfrm>
            <a:off x="7003440" y="4741200"/>
            <a:ext cx="642960" cy="144360"/>
          </a:xfrm>
          <a:prstGeom prst="rect">
            <a:avLst/>
          </a:prstGeom>
          <a:noFill/>
          <a:ln w="0">
            <a:noFill/>
          </a:ln>
        </p:spPr>
      </p:pic>
      <p:sp>
        <p:nvSpPr>
          <p:cNvPr id="442" name=""/>
          <p:cNvSpPr txBox="1"/>
          <p:nvPr/>
        </p:nvSpPr>
        <p:spPr>
          <a:xfrm>
            <a:off x="4965120" y="4915800"/>
            <a:ext cx="51660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50%</a:t>
            </a:r>
            <a:r>
              <a:rPr b="0" lang="zh-CN" sz="910" strike="noStrike" u="none">
                <a:solidFill>
                  <a:srgbClr val="ffffff"/>
                </a:solidFill>
                <a:effectLst/>
                <a:uFillTx/>
                <a:latin typeface="NotoSansJP"/>
                <a:ea typeface="NotoSansJP"/>
              </a:rPr>
              <a:t>削減</a:t>
            </a:r>
            <a:endParaRPr b="0" lang="en-US" sz="910" strike="noStrike" u="none">
              <a:solidFill>
                <a:srgbClr val="000000"/>
              </a:solidFill>
              <a:effectLst/>
              <a:uFillTx/>
              <a:latin typeface="Times New Roman"/>
            </a:endParaRPr>
          </a:p>
        </p:txBody>
      </p:sp>
      <p:pic>
        <p:nvPicPr>
          <p:cNvPr id="443" name="" descr=""/>
          <p:cNvPicPr/>
          <p:nvPr/>
        </p:nvPicPr>
        <p:blipFill>
          <a:blip r:embed="rId14"/>
          <a:stretch/>
        </p:blipFill>
        <p:spPr>
          <a:xfrm>
            <a:off x="462600" y="5203800"/>
            <a:ext cx="8325720" cy="144360"/>
          </a:xfrm>
          <a:prstGeom prst="rect">
            <a:avLst/>
          </a:prstGeom>
          <a:noFill/>
          <a:ln w="0">
            <a:noFill/>
          </a:ln>
        </p:spPr>
      </p:pic>
      <p:sp>
        <p:nvSpPr>
          <p:cNvPr id="444" name=""/>
          <p:cNvSpPr txBox="1"/>
          <p:nvPr/>
        </p:nvSpPr>
        <p:spPr>
          <a:xfrm>
            <a:off x="7003440" y="4915800"/>
            <a:ext cx="74016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約</a:t>
            </a:r>
            <a:r>
              <a:rPr b="0" lang="en-US" sz="910" strike="noStrike" u="none">
                <a:solidFill>
                  <a:srgbClr val="ffffff"/>
                </a:solidFill>
                <a:effectLst/>
                <a:uFillTx/>
                <a:latin typeface="NotoSansJP"/>
                <a:ea typeface="NotoSansJP"/>
              </a:rPr>
              <a:t>6,900</a:t>
            </a:r>
            <a:r>
              <a:rPr b="0" lang="zh-CN" sz="910" strike="noStrike" u="none">
                <a:solidFill>
                  <a:srgbClr val="ffffff"/>
                </a:solidFill>
                <a:effectLst/>
                <a:uFillTx/>
                <a:latin typeface="NotoSansJP"/>
                <a:ea typeface="NotoSansJP"/>
              </a:rPr>
              <a:t>万円</a:t>
            </a:r>
            <a:endParaRPr b="0" lang="en-US" sz="910" strike="noStrike" u="none">
              <a:solidFill>
                <a:srgbClr val="000000"/>
              </a:solidFill>
              <a:effectLst/>
              <a:uFillTx/>
              <a:latin typeface="Times New Roman"/>
            </a:endParaRPr>
          </a:p>
        </p:txBody>
      </p:sp>
      <p:sp>
        <p:nvSpPr>
          <p:cNvPr id="445" name=""/>
          <p:cNvSpPr txBox="1"/>
          <p:nvPr/>
        </p:nvSpPr>
        <p:spPr>
          <a:xfrm>
            <a:off x="1387800" y="2133360"/>
            <a:ext cx="23220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現在</a:t>
            </a:r>
            <a:endParaRPr b="0" lang="en-US" sz="910" strike="noStrike" u="none">
              <a:solidFill>
                <a:srgbClr val="000000"/>
              </a:solidFill>
              <a:effectLst/>
              <a:uFillTx/>
              <a:latin typeface="Times New Roman"/>
            </a:endParaRPr>
          </a:p>
        </p:txBody>
      </p:sp>
      <p:sp>
        <p:nvSpPr>
          <p:cNvPr id="446" name=""/>
          <p:cNvSpPr txBox="1"/>
          <p:nvPr/>
        </p:nvSpPr>
        <p:spPr>
          <a:xfrm>
            <a:off x="3436560" y="2133360"/>
            <a:ext cx="33300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1</a:t>
            </a:r>
            <a:r>
              <a:rPr b="0" lang="zh-CN" sz="910" strike="noStrike" u="none">
                <a:solidFill>
                  <a:srgbClr val="ffffff"/>
                </a:solidFill>
                <a:effectLst/>
                <a:uFillTx/>
                <a:latin typeface="NotoSansJP"/>
                <a:ea typeface="NotoSansJP"/>
              </a:rPr>
              <a:t>年目</a:t>
            </a:r>
            <a:endParaRPr b="0" lang="en-US" sz="910" strike="noStrike" u="none">
              <a:solidFill>
                <a:srgbClr val="000000"/>
              </a:solidFill>
              <a:effectLst/>
              <a:uFillTx/>
              <a:latin typeface="Times New Roman"/>
            </a:endParaRPr>
          </a:p>
        </p:txBody>
      </p:sp>
      <p:sp>
        <p:nvSpPr>
          <p:cNvPr id="447" name=""/>
          <p:cNvSpPr txBox="1"/>
          <p:nvPr/>
        </p:nvSpPr>
        <p:spPr>
          <a:xfrm>
            <a:off x="5518080" y="2133360"/>
            <a:ext cx="33300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2</a:t>
            </a:r>
            <a:r>
              <a:rPr b="0" lang="zh-CN" sz="910" strike="noStrike" u="none">
                <a:solidFill>
                  <a:srgbClr val="ffffff"/>
                </a:solidFill>
                <a:effectLst/>
                <a:uFillTx/>
                <a:latin typeface="NotoSansJP"/>
                <a:ea typeface="NotoSansJP"/>
              </a:rPr>
              <a:t>年目</a:t>
            </a:r>
            <a:endParaRPr b="0" lang="en-US" sz="910" strike="noStrike" u="none">
              <a:solidFill>
                <a:srgbClr val="000000"/>
              </a:solidFill>
              <a:effectLst/>
              <a:uFillTx/>
              <a:latin typeface="Times New Roman"/>
            </a:endParaRPr>
          </a:p>
        </p:txBody>
      </p:sp>
      <p:pic>
        <p:nvPicPr>
          <p:cNvPr id="448" name="" descr=""/>
          <p:cNvPicPr/>
          <p:nvPr/>
        </p:nvPicPr>
        <p:blipFill>
          <a:blip r:embed="rId15"/>
          <a:stretch/>
        </p:blipFill>
        <p:spPr>
          <a:xfrm>
            <a:off x="462600" y="1842840"/>
            <a:ext cx="8325720" cy="28440"/>
          </a:xfrm>
          <a:prstGeom prst="rect">
            <a:avLst/>
          </a:prstGeom>
          <a:noFill/>
          <a:ln w="0">
            <a:noFill/>
          </a:ln>
        </p:spPr>
      </p:pic>
      <p:sp>
        <p:nvSpPr>
          <p:cNvPr id="449" name=""/>
          <p:cNvSpPr/>
          <p:nvPr/>
        </p:nvSpPr>
        <p:spPr>
          <a:xfrm>
            <a:off x="462240" y="2449800"/>
            <a:ext cx="2660040" cy="1684440"/>
          </a:xfrm>
          <a:custGeom>
            <a:avLst/>
            <a:gdLst/>
            <a:ahLst/>
            <a:rect l="0" t="0" r="r" b="b"/>
            <a:pathLst>
              <a:path w="7389" h="4679">
                <a:moveTo>
                  <a:pt x="0" y="4438"/>
                </a:moveTo>
                <a:lnTo>
                  <a:pt x="0" y="242"/>
                </a:lnTo>
                <a:cubicBezTo>
                  <a:pt x="0" y="226"/>
                  <a:pt x="2" y="210"/>
                  <a:pt x="5" y="194"/>
                </a:cubicBezTo>
                <a:cubicBezTo>
                  <a:pt x="8" y="179"/>
                  <a:pt x="13" y="164"/>
                  <a:pt x="19" y="149"/>
                </a:cubicBezTo>
                <a:cubicBezTo>
                  <a:pt x="25" y="134"/>
                  <a:pt x="32" y="121"/>
                  <a:pt x="41" y="107"/>
                </a:cubicBezTo>
                <a:cubicBezTo>
                  <a:pt x="50" y="94"/>
                  <a:pt x="60" y="82"/>
                  <a:pt x="71" y="71"/>
                </a:cubicBezTo>
                <a:cubicBezTo>
                  <a:pt x="82" y="60"/>
                  <a:pt x="94" y="50"/>
                  <a:pt x="107" y="41"/>
                </a:cubicBezTo>
                <a:cubicBezTo>
                  <a:pt x="121" y="32"/>
                  <a:pt x="134" y="25"/>
                  <a:pt x="149" y="19"/>
                </a:cubicBezTo>
                <a:cubicBezTo>
                  <a:pt x="164" y="13"/>
                  <a:pt x="179" y="8"/>
                  <a:pt x="194" y="5"/>
                </a:cubicBezTo>
                <a:cubicBezTo>
                  <a:pt x="210" y="2"/>
                  <a:pt x="225" y="0"/>
                  <a:pt x="241" y="0"/>
                </a:cubicBezTo>
                <a:lnTo>
                  <a:pt x="7148" y="0"/>
                </a:lnTo>
                <a:cubicBezTo>
                  <a:pt x="7164" y="0"/>
                  <a:pt x="7180" y="2"/>
                  <a:pt x="7195" y="5"/>
                </a:cubicBezTo>
                <a:cubicBezTo>
                  <a:pt x="7211" y="8"/>
                  <a:pt x="7226" y="13"/>
                  <a:pt x="7241" y="19"/>
                </a:cubicBezTo>
                <a:cubicBezTo>
                  <a:pt x="7255" y="25"/>
                  <a:pt x="7269" y="32"/>
                  <a:pt x="7282" y="41"/>
                </a:cubicBezTo>
                <a:cubicBezTo>
                  <a:pt x="7295" y="50"/>
                  <a:pt x="7308" y="60"/>
                  <a:pt x="7319" y="71"/>
                </a:cubicBezTo>
                <a:cubicBezTo>
                  <a:pt x="7330" y="82"/>
                  <a:pt x="7340" y="94"/>
                  <a:pt x="7349" y="107"/>
                </a:cubicBezTo>
                <a:cubicBezTo>
                  <a:pt x="7358" y="121"/>
                  <a:pt x="7365" y="134"/>
                  <a:pt x="7371" y="149"/>
                </a:cubicBezTo>
                <a:cubicBezTo>
                  <a:pt x="7377" y="164"/>
                  <a:pt x="7382" y="179"/>
                  <a:pt x="7385" y="194"/>
                </a:cubicBezTo>
                <a:cubicBezTo>
                  <a:pt x="7388" y="210"/>
                  <a:pt x="7389" y="226"/>
                  <a:pt x="7389" y="242"/>
                </a:cubicBezTo>
                <a:lnTo>
                  <a:pt x="7389" y="4438"/>
                </a:lnTo>
                <a:cubicBezTo>
                  <a:pt x="7389" y="4454"/>
                  <a:pt x="7388" y="4470"/>
                  <a:pt x="7385" y="4485"/>
                </a:cubicBezTo>
                <a:cubicBezTo>
                  <a:pt x="7382" y="4501"/>
                  <a:pt x="7377" y="4516"/>
                  <a:pt x="7371" y="4530"/>
                </a:cubicBezTo>
                <a:cubicBezTo>
                  <a:pt x="7365" y="4545"/>
                  <a:pt x="7358" y="4559"/>
                  <a:pt x="7349" y="4572"/>
                </a:cubicBezTo>
                <a:cubicBezTo>
                  <a:pt x="7340" y="4585"/>
                  <a:pt x="7330" y="4597"/>
                  <a:pt x="7319" y="4608"/>
                </a:cubicBezTo>
                <a:cubicBezTo>
                  <a:pt x="7308" y="4620"/>
                  <a:pt x="7295" y="4630"/>
                  <a:pt x="7282" y="4638"/>
                </a:cubicBezTo>
                <a:cubicBezTo>
                  <a:pt x="7269" y="4647"/>
                  <a:pt x="7255" y="4655"/>
                  <a:pt x="7241" y="4661"/>
                </a:cubicBezTo>
                <a:cubicBezTo>
                  <a:pt x="7226" y="4667"/>
                  <a:pt x="7211" y="4671"/>
                  <a:pt x="7195" y="4674"/>
                </a:cubicBezTo>
                <a:cubicBezTo>
                  <a:pt x="7180" y="4678"/>
                  <a:pt x="7164" y="4679"/>
                  <a:pt x="7148" y="4679"/>
                </a:cubicBezTo>
                <a:lnTo>
                  <a:pt x="241" y="4679"/>
                </a:lnTo>
                <a:cubicBezTo>
                  <a:pt x="225" y="4679"/>
                  <a:pt x="210" y="4678"/>
                  <a:pt x="194" y="4674"/>
                </a:cubicBezTo>
                <a:cubicBezTo>
                  <a:pt x="179" y="4671"/>
                  <a:pt x="164" y="4667"/>
                  <a:pt x="149" y="4661"/>
                </a:cubicBezTo>
                <a:cubicBezTo>
                  <a:pt x="134" y="4655"/>
                  <a:pt x="121" y="4647"/>
                  <a:pt x="107" y="4638"/>
                </a:cubicBezTo>
                <a:cubicBezTo>
                  <a:pt x="94" y="4630"/>
                  <a:pt x="82" y="4620"/>
                  <a:pt x="71" y="4608"/>
                </a:cubicBezTo>
                <a:cubicBezTo>
                  <a:pt x="60" y="4597"/>
                  <a:pt x="50" y="4585"/>
                  <a:pt x="41" y="4572"/>
                </a:cubicBezTo>
                <a:cubicBezTo>
                  <a:pt x="32" y="4559"/>
                  <a:pt x="25" y="4545"/>
                  <a:pt x="19" y="4530"/>
                </a:cubicBezTo>
                <a:cubicBezTo>
                  <a:pt x="13" y="4516"/>
                  <a:pt x="8" y="4501"/>
                  <a:pt x="5" y="4485"/>
                </a:cubicBezTo>
                <a:cubicBezTo>
                  <a:pt x="2" y="4470"/>
                  <a:pt x="0" y="4454"/>
                  <a:pt x="0" y="443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50" name=""/>
          <p:cNvSpPr/>
          <p:nvPr/>
        </p:nvSpPr>
        <p:spPr>
          <a:xfrm>
            <a:off x="606960" y="3548520"/>
            <a:ext cx="2370960" cy="7560"/>
          </a:xfrm>
          <a:custGeom>
            <a:avLst/>
            <a:gdLst/>
            <a:ahLst/>
            <a:rect l="0" t="0" r="r" b="b"/>
            <a:pathLst>
              <a:path w="6586" h="21">
                <a:moveTo>
                  <a:pt x="0" y="0"/>
                </a:moveTo>
                <a:lnTo>
                  <a:pt x="6586" y="0"/>
                </a:lnTo>
                <a:lnTo>
                  <a:pt x="6586" y="21"/>
                </a:lnTo>
                <a:lnTo>
                  <a:pt x="0" y="21"/>
                </a:lnTo>
                <a:lnTo>
                  <a:pt x="0" y="0"/>
                </a:ln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51" name=""/>
          <p:cNvSpPr/>
          <p:nvPr/>
        </p:nvSpPr>
        <p:spPr>
          <a:xfrm>
            <a:off x="606960" y="2594520"/>
            <a:ext cx="231480" cy="231480"/>
          </a:xfrm>
          <a:custGeom>
            <a:avLst/>
            <a:gdLst/>
            <a:ahLst/>
            <a:rect l="0" t="0" r="r" b="b"/>
            <a:pathLst>
              <a:path w="643" h="643">
                <a:moveTo>
                  <a:pt x="643" y="322"/>
                </a:moveTo>
                <a:cubicBezTo>
                  <a:pt x="643" y="343"/>
                  <a:pt x="641" y="364"/>
                  <a:pt x="637" y="385"/>
                </a:cubicBezTo>
                <a:cubicBezTo>
                  <a:pt x="633" y="405"/>
                  <a:pt x="627" y="425"/>
                  <a:pt x="619" y="445"/>
                </a:cubicBezTo>
                <a:cubicBezTo>
                  <a:pt x="611" y="464"/>
                  <a:pt x="601" y="483"/>
                  <a:pt x="589" y="501"/>
                </a:cubicBezTo>
                <a:cubicBezTo>
                  <a:pt x="577" y="518"/>
                  <a:pt x="564" y="534"/>
                  <a:pt x="548" y="549"/>
                </a:cubicBezTo>
                <a:cubicBezTo>
                  <a:pt x="533" y="564"/>
                  <a:pt x="517" y="577"/>
                  <a:pt x="500" y="589"/>
                </a:cubicBezTo>
                <a:cubicBezTo>
                  <a:pt x="482" y="601"/>
                  <a:pt x="464" y="611"/>
                  <a:pt x="444" y="619"/>
                </a:cubicBezTo>
                <a:cubicBezTo>
                  <a:pt x="425" y="627"/>
                  <a:pt x="404" y="633"/>
                  <a:pt x="384" y="637"/>
                </a:cubicBezTo>
                <a:cubicBezTo>
                  <a:pt x="363" y="641"/>
                  <a:pt x="342" y="643"/>
                  <a:pt x="321" y="643"/>
                </a:cubicBezTo>
                <a:cubicBezTo>
                  <a:pt x="300" y="643"/>
                  <a:pt x="279" y="641"/>
                  <a:pt x="258" y="637"/>
                </a:cubicBezTo>
                <a:cubicBezTo>
                  <a:pt x="238" y="633"/>
                  <a:pt x="218" y="627"/>
                  <a:pt x="198" y="619"/>
                </a:cubicBezTo>
                <a:cubicBezTo>
                  <a:pt x="179" y="611"/>
                  <a:pt x="160" y="601"/>
                  <a:pt x="143" y="589"/>
                </a:cubicBezTo>
                <a:cubicBezTo>
                  <a:pt x="125" y="577"/>
                  <a:pt x="109" y="564"/>
                  <a:pt x="94" y="549"/>
                </a:cubicBezTo>
                <a:cubicBezTo>
                  <a:pt x="79" y="534"/>
                  <a:pt x="66" y="518"/>
                  <a:pt x="54" y="501"/>
                </a:cubicBezTo>
                <a:cubicBezTo>
                  <a:pt x="42" y="483"/>
                  <a:pt x="32" y="464"/>
                  <a:pt x="24" y="445"/>
                </a:cubicBezTo>
                <a:cubicBezTo>
                  <a:pt x="16" y="425"/>
                  <a:pt x="10" y="405"/>
                  <a:pt x="6" y="385"/>
                </a:cubicBezTo>
                <a:cubicBezTo>
                  <a:pt x="2" y="364"/>
                  <a:pt x="0" y="343"/>
                  <a:pt x="0" y="322"/>
                </a:cubicBezTo>
                <a:cubicBezTo>
                  <a:pt x="0" y="301"/>
                  <a:pt x="2" y="280"/>
                  <a:pt x="6" y="259"/>
                </a:cubicBezTo>
                <a:cubicBezTo>
                  <a:pt x="10" y="239"/>
                  <a:pt x="16" y="219"/>
                  <a:pt x="24" y="199"/>
                </a:cubicBezTo>
                <a:cubicBezTo>
                  <a:pt x="32" y="180"/>
                  <a:pt x="42" y="160"/>
                  <a:pt x="54" y="143"/>
                </a:cubicBezTo>
                <a:cubicBezTo>
                  <a:pt x="66" y="125"/>
                  <a:pt x="79" y="109"/>
                  <a:pt x="94" y="94"/>
                </a:cubicBezTo>
                <a:cubicBezTo>
                  <a:pt x="109" y="79"/>
                  <a:pt x="125" y="66"/>
                  <a:pt x="143" y="54"/>
                </a:cubicBezTo>
                <a:cubicBezTo>
                  <a:pt x="160" y="42"/>
                  <a:pt x="179" y="32"/>
                  <a:pt x="198" y="24"/>
                </a:cubicBezTo>
                <a:cubicBezTo>
                  <a:pt x="218" y="16"/>
                  <a:pt x="238" y="10"/>
                  <a:pt x="258" y="6"/>
                </a:cubicBezTo>
                <a:cubicBezTo>
                  <a:pt x="279" y="2"/>
                  <a:pt x="300" y="0"/>
                  <a:pt x="321" y="0"/>
                </a:cubicBezTo>
                <a:cubicBezTo>
                  <a:pt x="342" y="0"/>
                  <a:pt x="363" y="2"/>
                  <a:pt x="384" y="6"/>
                </a:cubicBezTo>
                <a:cubicBezTo>
                  <a:pt x="404" y="10"/>
                  <a:pt x="425" y="16"/>
                  <a:pt x="444" y="24"/>
                </a:cubicBezTo>
                <a:cubicBezTo>
                  <a:pt x="464" y="32"/>
                  <a:pt x="482" y="42"/>
                  <a:pt x="500" y="54"/>
                </a:cubicBezTo>
                <a:cubicBezTo>
                  <a:pt x="517" y="66"/>
                  <a:pt x="533" y="79"/>
                  <a:pt x="548" y="94"/>
                </a:cubicBezTo>
                <a:cubicBezTo>
                  <a:pt x="564" y="109"/>
                  <a:pt x="577" y="125"/>
                  <a:pt x="589" y="143"/>
                </a:cubicBezTo>
                <a:cubicBezTo>
                  <a:pt x="601" y="160"/>
                  <a:pt x="611" y="180"/>
                  <a:pt x="619" y="199"/>
                </a:cubicBezTo>
                <a:cubicBezTo>
                  <a:pt x="627" y="219"/>
                  <a:pt x="633" y="239"/>
                  <a:pt x="637" y="259"/>
                </a:cubicBezTo>
                <a:cubicBezTo>
                  <a:pt x="641" y="280"/>
                  <a:pt x="643" y="301"/>
                  <a:pt x="643" y="322"/>
                </a:cubicBezTo>
                <a:close/>
              </a:path>
            </a:pathLst>
          </a:custGeom>
          <a:solidFill>
            <a:srgbClr val="3b82f6"/>
          </a:solidFill>
          <a:ln w="0">
            <a:noFill/>
          </a:ln>
        </p:spPr>
        <p:txBody>
          <a:bodyPr lIns="0" rIns="0" tIns="0" bIns="0" anchor="t">
            <a:noAutofit/>
          </a:bodyPr>
          <a:p>
            <a:endParaRPr b="0" lang="en-US" sz="2400" strike="noStrike" u="none">
              <a:solidFill>
                <a:srgbClr val="ffffff"/>
              </a:solidFill>
              <a:effectLst/>
              <a:uFillTx/>
              <a:latin typeface="Times New Roman"/>
            </a:endParaRPr>
          </a:p>
        </p:txBody>
      </p:sp>
      <p:pic>
        <p:nvPicPr>
          <p:cNvPr id="452" name="" descr=""/>
          <p:cNvPicPr/>
          <p:nvPr/>
        </p:nvPicPr>
        <p:blipFill>
          <a:blip r:embed="rId16"/>
          <a:stretch/>
        </p:blipFill>
        <p:spPr>
          <a:xfrm>
            <a:off x="664920" y="2652480"/>
            <a:ext cx="115200" cy="115200"/>
          </a:xfrm>
          <a:prstGeom prst="rect">
            <a:avLst/>
          </a:prstGeom>
          <a:noFill/>
          <a:ln w="0">
            <a:noFill/>
          </a:ln>
        </p:spPr>
      </p:pic>
      <p:sp>
        <p:nvSpPr>
          <p:cNvPr id="453" name=""/>
          <p:cNvSpPr txBox="1"/>
          <p:nvPr/>
        </p:nvSpPr>
        <p:spPr>
          <a:xfrm>
            <a:off x="7599600" y="2133360"/>
            <a:ext cx="33300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3</a:t>
            </a:r>
            <a:r>
              <a:rPr b="0" lang="zh-CN" sz="910" strike="noStrike" u="none">
                <a:solidFill>
                  <a:srgbClr val="ffffff"/>
                </a:solidFill>
                <a:effectLst/>
                <a:uFillTx/>
                <a:latin typeface="NotoSansJP"/>
                <a:ea typeface="NotoSansJP"/>
              </a:rPr>
              <a:t>年目</a:t>
            </a:r>
            <a:endParaRPr b="0" lang="en-US" sz="910" strike="noStrike" u="none">
              <a:solidFill>
                <a:srgbClr val="000000"/>
              </a:solidFill>
              <a:effectLst/>
              <a:uFillTx/>
              <a:latin typeface="Times New Roman"/>
            </a:endParaRPr>
          </a:p>
        </p:txBody>
      </p:sp>
      <p:pic>
        <p:nvPicPr>
          <p:cNvPr id="454" name="" descr=""/>
          <p:cNvPicPr/>
          <p:nvPr/>
        </p:nvPicPr>
        <p:blipFill>
          <a:blip r:embed="rId17"/>
          <a:stretch/>
        </p:blipFill>
        <p:spPr>
          <a:xfrm>
            <a:off x="606960" y="2941560"/>
            <a:ext cx="100800" cy="100800"/>
          </a:xfrm>
          <a:prstGeom prst="rect">
            <a:avLst/>
          </a:prstGeom>
          <a:noFill/>
          <a:ln w="0">
            <a:noFill/>
          </a:ln>
        </p:spPr>
      </p:pic>
      <p:sp>
        <p:nvSpPr>
          <p:cNvPr id="455" name=""/>
          <p:cNvSpPr txBox="1"/>
          <p:nvPr/>
        </p:nvSpPr>
        <p:spPr>
          <a:xfrm>
            <a:off x="925200" y="2634120"/>
            <a:ext cx="161604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第</a:t>
            </a:r>
            <a:r>
              <a:rPr b="0" lang="en-US" sz="1140" strike="noStrike" u="none">
                <a:solidFill>
                  <a:srgbClr val="ffffff"/>
                </a:solidFill>
                <a:effectLst/>
                <a:uFillTx/>
                <a:latin typeface="NotoSansJP"/>
                <a:ea typeface="NotoSansJP"/>
              </a:rPr>
              <a:t>1</a:t>
            </a:r>
            <a:r>
              <a:rPr b="0" lang="zh-CN" sz="1140" strike="noStrike" u="none">
                <a:solidFill>
                  <a:srgbClr val="ffffff"/>
                </a:solidFill>
                <a:effectLst/>
                <a:uFillTx/>
                <a:latin typeface="NotoSansJP"/>
                <a:ea typeface="NotoSansJP"/>
              </a:rPr>
              <a:t>フェーズ：基盤構築</a:t>
            </a:r>
            <a:endParaRPr b="0" lang="en-US" sz="1140" strike="noStrike" u="none">
              <a:solidFill>
                <a:srgbClr val="000000"/>
              </a:solidFill>
              <a:effectLst/>
              <a:uFillTx/>
              <a:latin typeface="Times New Roman"/>
            </a:endParaRPr>
          </a:p>
        </p:txBody>
      </p:sp>
      <p:pic>
        <p:nvPicPr>
          <p:cNvPr id="456" name="" descr=""/>
          <p:cNvPicPr/>
          <p:nvPr/>
        </p:nvPicPr>
        <p:blipFill>
          <a:blip r:embed="rId18"/>
          <a:stretch/>
        </p:blipFill>
        <p:spPr>
          <a:xfrm>
            <a:off x="606960" y="3143880"/>
            <a:ext cx="100800" cy="100800"/>
          </a:xfrm>
          <a:prstGeom prst="rect">
            <a:avLst/>
          </a:prstGeom>
          <a:noFill/>
          <a:ln w="0">
            <a:noFill/>
          </a:ln>
        </p:spPr>
      </p:pic>
      <p:sp>
        <p:nvSpPr>
          <p:cNvPr id="457" name=""/>
          <p:cNvSpPr txBox="1"/>
          <p:nvPr/>
        </p:nvSpPr>
        <p:spPr>
          <a:xfrm>
            <a:off x="766080" y="2934360"/>
            <a:ext cx="14090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中小企業伴走支援チームの編成</a:t>
            </a:r>
            <a:endParaRPr b="0" lang="en-US" sz="790" strike="noStrike" u="none">
              <a:solidFill>
                <a:srgbClr val="000000"/>
              </a:solidFill>
              <a:effectLst/>
              <a:uFillTx/>
              <a:latin typeface="Times New Roman"/>
            </a:endParaRPr>
          </a:p>
        </p:txBody>
      </p:sp>
      <p:pic>
        <p:nvPicPr>
          <p:cNvPr id="458" name="" descr=""/>
          <p:cNvPicPr/>
          <p:nvPr/>
        </p:nvPicPr>
        <p:blipFill>
          <a:blip r:embed="rId19"/>
          <a:stretch/>
        </p:blipFill>
        <p:spPr>
          <a:xfrm>
            <a:off x="606960" y="3346200"/>
            <a:ext cx="100800" cy="100800"/>
          </a:xfrm>
          <a:prstGeom prst="rect">
            <a:avLst/>
          </a:prstGeom>
          <a:noFill/>
          <a:ln w="0">
            <a:noFill/>
          </a:ln>
        </p:spPr>
      </p:pic>
      <p:sp>
        <p:nvSpPr>
          <p:cNvPr id="459" name=""/>
          <p:cNvSpPr txBox="1"/>
          <p:nvPr/>
        </p:nvSpPr>
        <p:spPr>
          <a:xfrm>
            <a:off x="766080" y="3136680"/>
            <a:ext cx="13082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精神障害者支援センター設置</a:t>
            </a:r>
            <a:endParaRPr b="0" lang="en-US" sz="790" strike="noStrike" u="none">
              <a:solidFill>
                <a:srgbClr val="000000"/>
              </a:solidFill>
              <a:effectLst/>
              <a:uFillTx/>
              <a:latin typeface="Times New Roman"/>
            </a:endParaRPr>
          </a:p>
        </p:txBody>
      </p:sp>
      <p:sp>
        <p:nvSpPr>
          <p:cNvPr id="460" name=""/>
          <p:cNvSpPr txBox="1"/>
          <p:nvPr/>
        </p:nvSpPr>
        <p:spPr>
          <a:xfrm>
            <a:off x="766080" y="3339000"/>
            <a:ext cx="16099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リモートワーク環境整備補助金開始</a:t>
            </a:r>
            <a:endParaRPr b="0" lang="en-US" sz="790" strike="noStrike" u="none">
              <a:solidFill>
                <a:srgbClr val="000000"/>
              </a:solidFill>
              <a:effectLst/>
              <a:uFillTx/>
              <a:latin typeface="Times New Roman"/>
            </a:endParaRPr>
          </a:p>
        </p:txBody>
      </p:sp>
      <p:sp>
        <p:nvSpPr>
          <p:cNvPr id="461" name=""/>
          <p:cNvSpPr txBox="1"/>
          <p:nvPr/>
        </p:nvSpPr>
        <p:spPr>
          <a:xfrm>
            <a:off x="606960" y="3684960"/>
            <a:ext cx="348120" cy="125280"/>
          </a:xfrm>
          <a:prstGeom prst="rect">
            <a:avLst/>
          </a:prstGeom>
          <a:noFill/>
          <a:ln w="0">
            <a:noFill/>
          </a:ln>
        </p:spPr>
        <p:txBody>
          <a:bodyPr wrap="none" lIns="0" rIns="0" tIns="0" bIns="0" anchor="t">
            <a:spAutoFit/>
          </a:bodyPr>
          <a:p>
            <a:r>
              <a:rPr b="0" lang="zh-CN" sz="690" strike="noStrike" u="none">
                <a:solidFill>
                  <a:srgbClr val="ffffff"/>
                </a:solidFill>
                <a:effectLst/>
                <a:uFillTx/>
                <a:latin typeface="NotoSansJP"/>
                <a:ea typeface="NotoSansJP"/>
              </a:rPr>
              <a:t>目標順位</a:t>
            </a:r>
            <a:endParaRPr b="0" lang="en-US" sz="690" strike="noStrike" u="none">
              <a:solidFill>
                <a:srgbClr val="000000"/>
              </a:solidFill>
              <a:effectLst/>
              <a:uFillTx/>
              <a:latin typeface="Times New Roman"/>
            </a:endParaRPr>
          </a:p>
        </p:txBody>
      </p:sp>
      <p:sp>
        <p:nvSpPr>
          <p:cNvPr id="462" name=""/>
          <p:cNvSpPr txBox="1"/>
          <p:nvPr/>
        </p:nvSpPr>
        <p:spPr>
          <a:xfrm>
            <a:off x="2500560" y="3672720"/>
            <a:ext cx="52236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20</a:t>
            </a:r>
            <a:r>
              <a:rPr b="0" lang="zh-CN" sz="910" strike="noStrike" u="none">
                <a:solidFill>
                  <a:srgbClr val="ffffff"/>
                </a:solidFill>
                <a:effectLst/>
                <a:uFillTx/>
                <a:latin typeface="NotoSansJP"/>
                <a:ea typeface="NotoSansJP"/>
              </a:rPr>
              <a:t>位以内</a:t>
            </a:r>
            <a:endParaRPr b="0" lang="en-US" sz="910" strike="noStrike" u="none">
              <a:solidFill>
                <a:srgbClr val="000000"/>
              </a:solidFill>
              <a:effectLst/>
              <a:uFillTx/>
              <a:latin typeface="Times New Roman"/>
            </a:endParaRPr>
          </a:p>
        </p:txBody>
      </p:sp>
      <p:sp>
        <p:nvSpPr>
          <p:cNvPr id="463" name=""/>
          <p:cNvSpPr txBox="1"/>
          <p:nvPr/>
        </p:nvSpPr>
        <p:spPr>
          <a:xfrm>
            <a:off x="606960" y="3858480"/>
            <a:ext cx="522000" cy="125280"/>
          </a:xfrm>
          <a:prstGeom prst="rect">
            <a:avLst/>
          </a:prstGeom>
          <a:noFill/>
          <a:ln w="0">
            <a:noFill/>
          </a:ln>
        </p:spPr>
        <p:txBody>
          <a:bodyPr wrap="none" lIns="0" rIns="0" tIns="0" bIns="0" anchor="t">
            <a:spAutoFit/>
          </a:bodyPr>
          <a:p>
            <a:r>
              <a:rPr b="0" lang="zh-CN" sz="690" strike="noStrike" u="none">
                <a:solidFill>
                  <a:srgbClr val="ffffff"/>
                </a:solidFill>
                <a:effectLst/>
                <a:uFillTx/>
                <a:latin typeface="NotoSansJP"/>
                <a:ea typeface="NotoSansJP"/>
              </a:rPr>
              <a:t>新規雇用創出</a:t>
            </a:r>
            <a:endParaRPr b="0" lang="en-US" sz="690" strike="noStrike" u="none">
              <a:solidFill>
                <a:srgbClr val="000000"/>
              </a:solidFill>
              <a:effectLst/>
              <a:uFillTx/>
              <a:latin typeface="Times New Roman"/>
            </a:endParaRPr>
          </a:p>
        </p:txBody>
      </p:sp>
      <p:sp>
        <p:nvSpPr>
          <p:cNvPr id="464" name=""/>
          <p:cNvSpPr/>
          <p:nvPr/>
        </p:nvSpPr>
        <p:spPr>
          <a:xfrm>
            <a:off x="3295440" y="2449800"/>
            <a:ext cx="2660040" cy="1684440"/>
          </a:xfrm>
          <a:custGeom>
            <a:avLst/>
            <a:gdLst/>
            <a:ahLst/>
            <a:rect l="0" t="0" r="r" b="b"/>
            <a:pathLst>
              <a:path w="7389" h="4679">
                <a:moveTo>
                  <a:pt x="0" y="4438"/>
                </a:moveTo>
                <a:lnTo>
                  <a:pt x="0" y="242"/>
                </a:lnTo>
                <a:cubicBezTo>
                  <a:pt x="0" y="226"/>
                  <a:pt x="2" y="210"/>
                  <a:pt x="5" y="194"/>
                </a:cubicBezTo>
                <a:cubicBezTo>
                  <a:pt x="8" y="179"/>
                  <a:pt x="13" y="164"/>
                  <a:pt x="19" y="149"/>
                </a:cubicBezTo>
                <a:cubicBezTo>
                  <a:pt x="25" y="134"/>
                  <a:pt x="32" y="121"/>
                  <a:pt x="41" y="107"/>
                </a:cubicBezTo>
                <a:cubicBezTo>
                  <a:pt x="50" y="94"/>
                  <a:pt x="60" y="82"/>
                  <a:pt x="71" y="71"/>
                </a:cubicBezTo>
                <a:cubicBezTo>
                  <a:pt x="82" y="60"/>
                  <a:pt x="94" y="50"/>
                  <a:pt x="107" y="41"/>
                </a:cubicBezTo>
                <a:cubicBezTo>
                  <a:pt x="120" y="32"/>
                  <a:pt x="134" y="25"/>
                  <a:pt x="149" y="19"/>
                </a:cubicBezTo>
                <a:cubicBezTo>
                  <a:pt x="164" y="13"/>
                  <a:pt x="179" y="8"/>
                  <a:pt x="194" y="5"/>
                </a:cubicBezTo>
                <a:cubicBezTo>
                  <a:pt x="210" y="2"/>
                  <a:pt x="225" y="0"/>
                  <a:pt x="241" y="0"/>
                </a:cubicBezTo>
                <a:lnTo>
                  <a:pt x="7148" y="0"/>
                </a:lnTo>
                <a:cubicBezTo>
                  <a:pt x="7164" y="0"/>
                  <a:pt x="7180" y="2"/>
                  <a:pt x="7195" y="5"/>
                </a:cubicBezTo>
                <a:cubicBezTo>
                  <a:pt x="7211" y="8"/>
                  <a:pt x="7226" y="13"/>
                  <a:pt x="7241" y="19"/>
                </a:cubicBezTo>
                <a:cubicBezTo>
                  <a:pt x="7255" y="25"/>
                  <a:pt x="7269" y="32"/>
                  <a:pt x="7282" y="41"/>
                </a:cubicBezTo>
                <a:cubicBezTo>
                  <a:pt x="7295" y="50"/>
                  <a:pt x="7307" y="60"/>
                  <a:pt x="7319" y="71"/>
                </a:cubicBezTo>
                <a:cubicBezTo>
                  <a:pt x="7330" y="82"/>
                  <a:pt x="7340" y="94"/>
                  <a:pt x="7349" y="107"/>
                </a:cubicBezTo>
                <a:cubicBezTo>
                  <a:pt x="7357" y="121"/>
                  <a:pt x="7365" y="134"/>
                  <a:pt x="7371" y="149"/>
                </a:cubicBezTo>
                <a:cubicBezTo>
                  <a:pt x="7377" y="164"/>
                  <a:pt x="7382" y="179"/>
                  <a:pt x="7385" y="194"/>
                </a:cubicBezTo>
                <a:cubicBezTo>
                  <a:pt x="7388" y="210"/>
                  <a:pt x="7389" y="226"/>
                  <a:pt x="7389" y="242"/>
                </a:cubicBezTo>
                <a:lnTo>
                  <a:pt x="7389" y="4438"/>
                </a:lnTo>
                <a:cubicBezTo>
                  <a:pt x="7389" y="4454"/>
                  <a:pt x="7388" y="4470"/>
                  <a:pt x="7385" y="4485"/>
                </a:cubicBezTo>
                <a:cubicBezTo>
                  <a:pt x="7382" y="4501"/>
                  <a:pt x="7377" y="4516"/>
                  <a:pt x="7371" y="4530"/>
                </a:cubicBezTo>
                <a:cubicBezTo>
                  <a:pt x="7365" y="4545"/>
                  <a:pt x="7357" y="4559"/>
                  <a:pt x="7349" y="4572"/>
                </a:cubicBezTo>
                <a:cubicBezTo>
                  <a:pt x="7340" y="4585"/>
                  <a:pt x="7330" y="4597"/>
                  <a:pt x="7319" y="4608"/>
                </a:cubicBezTo>
                <a:cubicBezTo>
                  <a:pt x="7307" y="4620"/>
                  <a:pt x="7295" y="4630"/>
                  <a:pt x="7282" y="4638"/>
                </a:cubicBezTo>
                <a:cubicBezTo>
                  <a:pt x="7269" y="4647"/>
                  <a:pt x="7255" y="4655"/>
                  <a:pt x="7241" y="4661"/>
                </a:cubicBezTo>
                <a:cubicBezTo>
                  <a:pt x="7226" y="4667"/>
                  <a:pt x="7211" y="4671"/>
                  <a:pt x="7195" y="4674"/>
                </a:cubicBezTo>
                <a:cubicBezTo>
                  <a:pt x="7180" y="4678"/>
                  <a:pt x="7164" y="4679"/>
                  <a:pt x="7148" y="4679"/>
                </a:cubicBezTo>
                <a:lnTo>
                  <a:pt x="241" y="4679"/>
                </a:lnTo>
                <a:cubicBezTo>
                  <a:pt x="225" y="4679"/>
                  <a:pt x="210" y="4678"/>
                  <a:pt x="194" y="4674"/>
                </a:cubicBezTo>
                <a:cubicBezTo>
                  <a:pt x="179" y="4671"/>
                  <a:pt x="164" y="4667"/>
                  <a:pt x="149" y="4661"/>
                </a:cubicBezTo>
                <a:cubicBezTo>
                  <a:pt x="134" y="4655"/>
                  <a:pt x="120" y="4647"/>
                  <a:pt x="107" y="4638"/>
                </a:cubicBezTo>
                <a:cubicBezTo>
                  <a:pt x="94" y="4630"/>
                  <a:pt x="82" y="4620"/>
                  <a:pt x="71" y="4608"/>
                </a:cubicBezTo>
                <a:cubicBezTo>
                  <a:pt x="60" y="4597"/>
                  <a:pt x="50" y="4585"/>
                  <a:pt x="41" y="4572"/>
                </a:cubicBezTo>
                <a:cubicBezTo>
                  <a:pt x="32" y="4559"/>
                  <a:pt x="25" y="4545"/>
                  <a:pt x="19" y="4530"/>
                </a:cubicBezTo>
                <a:cubicBezTo>
                  <a:pt x="13" y="4516"/>
                  <a:pt x="8" y="4501"/>
                  <a:pt x="5" y="4485"/>
                </a:cubicBezTo>
                <a:cubicBezTo>
                  <a:pt x="2" y="4470"/>
                  <a:pt x="0" y="4454"/>
                  <a:pt x="0" y="443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65" name=""/>
          <p:cNvSpPr/>
          <p:nvPr/>
        </p:nvSpPr>
        <p:spPr>
          <a:xfrm>
            <a:off x="3440160" y="3548520"/>
            <a:ext cx="2370960" cy="7560"/>
          </a:xfrm>
          <a:custGeom>
            <a:avLst/>
            <a:gdLst/>
            <a:ahLst/>
            <a:rect l="0" t="0" r="r" b="b"/>
            <a:pathLst>
              <a:path w="6586" h="21">
                <a:moveTo>
                  <a:pt x="0" y="0"/>
                </a:moveTo>
                <a:lnTo>
                  <a:pt x="6586" y="0"/>
                </a:lnTo>
                <a:lnTo>
                  <a:pt x="6586" y="21"/>
                </a:lnTo>
                <a:lnTo>
                  <a:pt x="0" y="21"/>
                </a:lnTo>
                <a:lnTo>
                  <a:pt x="0" y="0"/>
                </a:ln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66" name=""/>
          <p:cNvSpPr/>
          <p:nvPr/>
        </p:nvSpPr>
        <p:spPr>
          <a:xfrm>
            <a:off x="3440160" y="2594520"/>
            <a:ext cx="231480" cy="231480"/>
          </a:xfrm>
          <a:custGeom>
            <a:avLst/>
            <a:gdLst/>
            <a:ahLst/>
            <a:rect l="0" t="0" r="r" b="b"/>
            <a:pathLst>
              <a:path w="643" h="643">
                <a:moveTo>
                  <a:pt x="643" y="322"/>
                </a:moveTo>
                <a:cubicBezTo>
                  <a:pt x="643" y="343"/>
                  <a:pt x="641" y="364"/>
                  <a:pt x="637" y="385"/>
                </a:cubicBezTo>
                <a:cubicBezTo>
                  <a:pt x="633" y="405"/>
                  <a:pt x="627" y="425"/>
                  <a:pt x="619" y="445"/>
                </a:cubicBezTo>
                <a:cubicBezTo>
                  <a:pt x="611" y="464"/>
                  <a:pt x="601" y="483"/>
                  <a:pt x="589" y="501"/>
                </a:cubicBezTo>
                <a:cubicBezTo>
                  <a:pt x="577" y="518"/>
                  <a:pt x="564" y="534"/>
                  <a:pt x="549" y="549"/>
                </a:cubicBezTo>
                <a:cubicBezTo>
                  <a:pt x="534" y="564"/>
                  <a:pt x="518" y="577"/>
                  <a:pt x="500" y="589"/>
                </a:cubicBezTo>
                <a:cubicBezTo>
                  <a:pt x="483" y="601"/>
                  <a:pt x="464" y="611"/>
                  <a:pt x="445" y="619"/>
                </a:cubicBezTo>
                <a:cubicBezTo>
                  <a:pt x="425" y="627"/>
                  <a:pt x="405" y="633"/>
                  <a:pt x="384" y="637"/>
                </a:cubicBezTo>
                <a:cubicBezTo>
                  <a:pt x="363" y="641"/>
                  <a:pt x="342" y="643"/>
                  <a:pt x="321" y="643"/>
                </a:cubicBezTo>
                <a:cubicBezTo>
                  <a:pt x="300" y="643"/>
                  <a:pt x="279" y="641"/>
                  <a:pt x="258" y="637"/>
                </a:cubicBezTo>
                <a:cubicBezTo>
                  <a:pt x="238" y="633"/>
                  <a:pt x="218" y="627"/>
                  <a:pt x="198" y="619"/>
                </a:cubicBezTo>
                <a:cubicBezTo>
                  <a:pt x="179" y="611"/>
                  <a:pt x="160" y="601"/>
                  <a:pt x="143" y="589"/>
                </a:cubicBezTo>
                <a:cubicBezTo>
                  <a:pt x="125" y="577"/>
                  <a:pt x="109" y="564"/>
                  <a:pt x="94" y="549"/>
                </a:cubicBezTo>
                <a:cubicBezTo>
                  <a:pt x="79" y="534"/>
                  <a:pt x="66" y="518"/>
                  <a:pt x="54" y="501"/>
                </a:cubicBezTo>
                <a:cubicBezTo>
                  <a:pt x="42" y="483"/>
                  <a:pt x="32" y="464"/>
                  <a:pt x="24" y="445"/>
                </a:cubicBezTo>
                <a:cubicBezTo>
                  <a:pt x="16" y="425"/>
                  <a:pt x="10" y="405"/>
                  <a:pt x="6" y="385"/>
                </a:cubicBezTo>
                <a:cubicBezTo>
                  <a:pt x="2" y="364"/>
                  <a:pt x="0" y="343"/>
                  <a:pt x="0" y="322"/>
                </a:cubicBezTo>
                <a:cubicBezTo>
                  <a:pt x="0" y="301"/>
                  <a:pt x="2" y="280"/>
                  <a:pt x="6" y="259"/>
                </a:cubicBezTo>
                <a:cubicBezTo>
                  <a:pt x="10" y="239"/>
                  <a:pt x="16" y="219"/>
                  <a:pt x="24" y="199"/>
                </a:cubicBezTo>
                <a:cubicBezTo>
                  <a:pt x="32" y="180"/>
                  <a:pt x="42" y="160"/>
                  <a:pt x="54" y="143"/>
                </a:cubicBezTo>
                <a:cubicBezTo>
                  <a:pt x="66" y="125"/>
                  <a:pt x="79" y="109"/>
                  <a:pt x="94" y="94"/>
                </a:cubicBezTo>
                <a:cubicBezTo>
                  <a:pt x="109" y="79"/>
                  <a:pt x="125" y="66"/>
                  <a:pt x="143" y="54"/>
                </a:cubicBezTo>
                <a:cubicBezTo>
                  <a:pt x="160" y="42"/>
                  <a:pt x="179" y="32"/>
                  <a:pt x="198" y="24"/>
                </a:cubicBezTo>
                <a:cubicBezTo>
                  <a:pt x="218" y="16"/>
                  <a:pt x="238" y="10"/>
                  <a:pt x="258" y="6"/>
                </a:cubicBezTo>
                <a:cubicBezTo>
                  <a:pt x="279" y="2"/>
                  <a:pt x="300" y="0"/>
                  <a:pt x="321" y="0"/>
                </a:cubicBezTo>
                <a:cubicBezTo>
                  <a:pt x="342" y="0"/>
                  <a:pt x="363" y="2"/>
                  <a:pt x="384" y="6"/>
                </a:cubicBezTo>
                <a:cubicBezTo>
                  <a:pt x="405" y="10"/>
                  <a:pt x="425" y="16"/>
                  <a:pt x="445" y="24"/>
                </a:cubicBezTo>
                <a:cubicBezTo>
                  <a:pt x="464" y="32"/>
                  <a:pt x="483" y="42"/>
                  <a:pt x="500" y="54"/>
                </a:cubicBezTo>
                <a:cubicBezTo>
                  <a:pt x="518" y="66"/>
                  <a:pt x="534" y="79"/>
                  <a:pt x="549" y="94"/>
                </a:cubicBezTo>
                <a:cubicBezTo>
                  <a:pt x="564" y="109"/>
                  <a:pt x="577" y="125"/>
                  <a:pt x="589" y="143"/>
                </a:cubicBezTo>
                <a:cubicBezTo>
                  <a:pt x="601" y="160"/>
                  <a:pt x="611" y="180"/>
                  <a:pt x="619" y="199"/>
                </a:cubicBezTo>
                <a:cubicBezTo>
                  <a:pt x="627" y="219"/>
                  <a:pt x="633" y="239"/>
                  <a:pt x="637" y="259"/>
                </a:cubicBezTo>
                <a:cubicBezTo>
                  <a:pt x="641" y="280"/>
                  <a:pt x="643" y="301"/>
                  <a:pt x="643" y="322"/>
                </a:cubicBezTo>
                <a:close/>
              </a:path>
            </a:pathLst>
          </a:custGeom>
          <a:solidFill>
            <a:srgbClr val="10b981"/>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67" name="" descr=""/>
          <p:cNvPicPr/>
          <p:nvPr/>
        </p:nvPicPr>
        <p:blipFill>
          <a:blip r:embed="rId20"/>
          <a:stretch/>
        </p:blipFill>
        <p:spPr>
          <a:xfrm>
            <a:off x="3498120" y="2652480"/>
            <a:ext cx="115200" cy="115200"/>
          </a:xfrm>
          <a:prstGeom prst="rect">
            <a:avLst/>
          </a:prstGeom>
          <a:noFill/>
          <a:ln w="0">
            <a:noFill/>
          </a:ln>
        </p:spPr>
      </p:pic>
      <p:sp>
        <p:nvSpPr>
          <p:cNvPr id="468" name=""/>
          <p:cNvSpPr txBox="1"/>
          <p:nvPr/>
        </p:nvSpPr>
        <p:spPr>
          <a:xfrm>
            <a:off x="2666880" y="3846240"/>
            <a:ext cx="36468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200</a:t>
            </a:r>
            <a:r>
              <a:rPr b="0" lang="zh-CN" sz="910" strike="noStrike" u="none">
                <a:solidFill>
                  <a:srgbClr val="ffffff"/>
                </a:solidFill>
                <a:effectLst/>
                <a:uFillTx/>
                <a:latin typeface="NotoSansJP"/>
                <a:ea typeface="NotoSansJP"/>
              </a:rPr>
              <a:t>名</a:t>
            </a:r>
            <a:endParaRPr b="0" lang="en-US" sz="910" strike="noStrike" u="none">
              <a:solidFill>
                <a:srgbClr val="000000"/>
              </a:solidFill>
              <a:effectLst/>
              <a:uFillTx/>
              <a:latin typeface="Times New Roman"/>
            </a:endParaRPr>
          </a:p>
        </p:txBody>
      </p:sp>
      <p:pic>
        <p:nvPicPr>
          <p:cNvPr id="469" name="" descr=""/>
          <p:cNvPicPr/>
          <p:nvPr/>
        </p:nvPicPr>
        <p:blipFill>
          <a:blip r:embed="rId21"/>
          <a:stretch/>
        </p:blipFill>
        <p:spPr>
          <a:xfrm>
            <a:off x="3440160" y="2941560"/>
            <a:ext cx="100800" cy="100800"/>
          </a:xfrm>
          <a:prstGeom prst="rect">
            <a:avLst/>
          </a:prstGeom>
          <a:noFill/>
          <a:ln w="0">
            <a:noFill/>
          </a:ln>
        </p:spPr>
      </p:pic>
      <p:sp>
        <p:nvSpPr>
          <p:cNvPr id="470" name=""/>
          <p:cNvSpPr txBox="1"/>
          <p:nvPr/>
        </p:nvSpPr>
        <p:spPr>
          <a:xfrm>
            <a:off x="3758400" y="2634120"/>
            <a:ext cx="161604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第</a:t>
            </a:r>
            <a:r>
              <a:rPr b="0" lang="en-US" sz="1140" strike="noStrike" u="none">
                <a:solidFill>
                  <a:srgbClr val="ffffff"/>
                </a:solidFill>
                <a:effectLst/>
                <a:uFillTx/>
                <a:latin typeface="NotoSansJP"/>
                <a:ea typeface="NotoSansJP"/>
              </a:rPr>
              <a:t>2</a:t>
            </a:r>
            <a:r>
              <a:rPr b="0" lang="zh-CN" sz="1140" strike="noStrike" u="none">
                <a:solidFill>
                  <a:srgbClr val="ffffff"/>
                </a:solidFill>
                <a:effectLst/>
                <a:uFillTx/>
                <a:latin typeface="NotoSansJP"/>
                <a:ea typeface="NotoSansJP"/>
              </a:rPr>
              <a:t>フェーズ：拡大展開</a:t>
            </a:r>
            <a:endParaRPr b="0" lang="en-US" sz="1140" strike="noStrike" u="none">
              <a:solidFill>
                <a:srgbClr val="000000"/>
              </a:solidFill>
              <a:effectLst/>
              <a:uFillTx/>
              <a:latin typeface="Times New Roman"/>
            </a:endParaRPr>
          </a:p>
        </p:txBody>
      </p:sp>
      <p:pic>
        <p:nvPicPr>
          <p:cNvPr id="471" name="" descr=""/>
          <p:cNvPicPr/>
          <p:nvPr/>
        </p:nvPicPr>
        <p:blipFill>
          <a:blip r:embed="rId22"/>
          <a:stretch/>
        </p:blipFill>
        <p:spPr>
          <a:xfrm>
            <a:off x="3440160" y="3143880"/>
            <a:ext cx="100800" cy="100800"/>
          </a:xfrm>
          <a:prstGeom prst="rect">
            <a:avLst/>
          </a:prstGeom>
          <a:noFill/>
          <a:ln w="0">
            <a:noFill/>
          </a:ln>
        </p:spPr>
      </p:pic>
      <p:sp>
        <p:nvSpPr>
          <p:cNvPr id="472" name=""/>
          <p:cNvSpPr txBox="1"/>
          <p:nvPr/>
        </p:nvSpPr>
        <p:spPr>
          <a:xfrm>
            <a:off x="3599280" y="2934360"/>
            <a:ext cx="17107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インクルーシブ防災情報センター開設</a:t>
            </a:r>
            <a:endParaRPr b="0" lang="en-US" sz="790" strike="noStrike" u="none">
              <a:solidFill>
                <a:srgbClr val="000000"/>
              </a:solidFill>
              <a:effectLst/>
              <a:uFillTx/>
              <a:latin typeface="Times New Roman"/>
            </a:endParaRPr>
          </a:p>
        </p:txBody>
      </p:sp>
      <p:pic>
        <p:nvPicPr>
          <p:cNvPr id="473" name="" descr=""/>
          <p:cNvPicPr/>
          <p:nvPr/>
        </p:nvPicPr>
        <p:blipFill>
          <a:blip r:embed="rId23"/>
          <a:stretch/>
        </p:blipFill>
        <p:spPr>
          <a:xfrm>
            <a:off x="3440160" y="3346200"/>
            <a:ext cx="100800" cy="100800"/>
          </a:xfrm>
          <a:prstGeom prst="rect">
            <a:avLst/>
          </a:prstGeom>
          <a:noFill/>
          <a:ln w="0">
            <a:noFill/>
          </a:ln>
        </p:spPr>
      </p:pic>
      <p:sp>
        <p:nvSpPr>
          <p:cNvPr id="474" name=""/>
          <p:cNvSpPr txBox="1"/>
          <p:nvPr/>
        </p:nvSpPr>
        <p:spPr>
          <a:xfrm>
            <a:off x="3599280" y="3136680"/>
            <a:ext cx="181116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霞ヶ浦環境センチネルプロジェクト開始</a:t>
            </a:r>
            <a:endParaRPr b="0" lang="en-US" sz="790" strike="noStrike" u="none">
              <a:solidFill>
                <a:srgbClr val="000000"/>
              </a:solidFill>
              <a:effectLst/>
              <a:uFillTx/>
              <a:latin typeface="Times New Roman"/>
            </a:endParaRPr>
          </a:p>
        </p:txBody>
      </p:sp>
      <p:sp>
        <p:nvSpPr>
          <p:cNvPr id="475" name=""/>
          <p:cNvSpPr txBox="1"/>
          <p:nvPr/>
        </p:nvSpPr>
        <p:spPr>
          <a:xfrm>
            <a:off x="3599280" y="3339000"/>
            <a:ext cx="120780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地域別支援機関の展開拡大</a:t>
            </a:r>
            <a:endParaRPr b="0" lang="en-US" sz="790" strike="noStrike" u="none">
              <a:solidFill>
                <a:srgbClr val="000000"/>
              </a:solidFill>
              <a:effectLst/>
              <a:uFillTx/>
              <a:latin typeface="Times New Roman"/>
            </a:endParaRPr>
          </a:p>
        </p:txBody>
      </p:sp>
      <p:sp>
        <p:nvSpPr>
          <p:cNvPr id="476" name=""/>
          <p:cNvSpPr txBox="1"/>
          <p:nvPr/>
        </p:nvSpPr>
        <p:spPr>
          <a:xfrm>
            <a:off x="3440160" y="3684960"/>
            <a:ext cx="348120" cy="125280"/>
          </a:xfrm>
          <a:prstGeom prst="rect">
            <a:avLst/>
          </a:prstGeom>
          <a:noFill/>
          <a:ln w="0">
            <a:noFill/>
          </a:ln>
        </p:spPr>
        <p:txBody>
          <a:bodyPr wrap="none" lIns="0" rIns="0" tIns="0" bIns="0" anchor="t">
            <a:spAutoFit/>
          </a:bodyPr>
          <a:p>
            <a:r>
              <a:rPr b="0" lang="zh-CN" sz="690" strike="noStrike" u="none">
                <a:solidFill>
                  <a:srgbClr val="ffffff"/>
                </a:solidFill>
                <a:effectLst/>
                <a:uFillTx/>
                <a:latin typeface="NotoSansJP"/>
                <a:ea typeface="NotoSansJP"/>
              </a:rPr>
              <a:t>目標順位</a:t>
            </a:r>
            <a:endParaRPr b="0" lang="en-US" sz="690" strike="noStrike" u="none">
              <a:solidFill>
                <a:srgbClr val="000000"/>
              </a:solidFill>
              <a:effectLst/>
              <a:uFillTx/>
              <a:latin typeface="Times New Roman"/>
            </a:endParaRPr>
          </a:p>
        </p:txBody>
      </p:sp>
      <p:sp>
        <p:nvSpPr>
          <p:cNvPr id="477" name=""/>
          <p:cNvSpPr txBox="1"/>
          <p:nvPr/>
        </p:nvSpPr>
        <p:spPr>
          <a:xfrm>
            <a:off x="5333760" y="3672720"/>
            <a:ext cx="52236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10</a:t>
            </a:r>
            <a:r>
              <a:rPr b="0" lang="zh-CN" sz="910" strike="noStrike" u="none">
                <a:solidFill>
                  <a:srgbClr val="ffffff"/>
                </a:solidFill>
                <a:effectLst/>
                <a:uFillTx/>
                <a:latin typeface="NotoSansJP"/>
                <a:ea typeface="NotoSansJP"/>
              </a:rPr>
              <a:t>位以内</a:t>
            </a:r>
            <a:endParaRPr b="0" lang="en-US" sz="910" strike="noStrike" u="none">
              <a:solidFill>
                <a:srgbClr val="000000"/>
              </a:solidFill>
              <a:effectLst/>
              <a:uFillTx/>
              <a:latin typeface="Times New Roman"/>
            </a:endParaRPr>
          </a:p>
        </p:txBody>
      </p:sp>
      <p:sp>
        <p:nvSpPr>
          <p:cNvPr id="478" name=""/>
          <p:cNvSpPr txBox="1"/>
          <p:nvPr/>
        </p:nvSpPr>
        <p:spPr>
          <a:xfrm>
            <a:off x="3440160" y="3858480"/>
            <a:ext cx="522000" cy="125280"/>
          </a:xfrm>
          <a:prstGeom prst="rect">
            <a:avLst/>
          </a:prstGeom>
          <a:noFill/>
          <a:ln w="0">
            <a:noFill/>
          </a:ln>
        </p:spPr>
        <p:txBody>
          <a:bodyPr wrap="none" lIns="0" rIns="0" tIns="0" bIns="0" anchor="t">
            <a:spAutoFit/>
          </a:bodyPr>
          <a:p>
            <a:r>
              <a:rPr b="0" lang="zh-CN" sz="690" strike="noStrike" u="none">
                <a:solidFill>
                  <a:srgbClr val="ffffff"/>
                </a:solidFill>
                <a:effectLst/>
                <a:uFillTx/>
                <a:latin typeface="NotoSansJP"/>
                <a:ea typeface="NotoSansJP"/>
              </a:rPr>
              <a:t>累計雇用創出</a:t>
            </a:r>
            <a:endParaRPr b="0" lang="en-US" sz="690" strike="noStrike" u="none">
              <a:solidFill>
                <a:srgbClr val="000000"/>
              </a:solidFill>
              <a:effectLst/>
              <a:uFillTx/>
              <a:latin typeface="Times New Roman"/>
            </a:endParaRPr>
          </a:p>
        </p:txBody>
      </p:sp>
      <p:sp>
        <p:nvSpPr>
          <p:cNvPr id="479" name=""/>
          <p:cNvSpPr/>
          <p:nvPr/>
        </p:nvSpPr>
        <p:spPr>
          <a:xfrm>
            <a:off x="6128640" y="2449800"/>
            <a:ext cx="2660040" cy="1684440"/>
          </a:xfrm>
          <a:custGeom>
            <a:avLst/>
            <a:gdLst/>
            <a:ahLst/>
            <a:rect l="0" t="0" r="r" b="b"/>
            <a:pathLst>
              <a:path w="7389" h="4679">
                <a:moveTo>
                  <a:pt x="0" y="4438"/>
                </a:moveTo>
                <a:lnTo>
                  <a:pt x="0" y="242"/>
                </a:lnTo>
                <a:cubicBezTo>
                  <a:pt x="0" y="226"/>
                  <a:pt x="2" y="210"/>
                  <a:pt x="5" y="194"/>
                </a:cubicBezTo>
                <a:cubicBezTo>
                  <a:pt x="8" y="179"/>
                  <a:pt x="12" y="164"/>
                  <a:pt x="18" y="149"/>
                </a:cubicBezTo>
                <a:cubicBezTo>
                  <a:pt x="24" y="134"/>
                  <a:pt x="32" y="121"/>
                  <a:pt x="41" y="107"/>
                </a:cubicBezTo>
                <a:cubicBezTo>
                  <a:pt x="49" y="94"/>
                  <a:pt x="59" y="82"/>
                  <a:pt x="71" y="71"/>
                </a:cubicBezTo>
                <a:cubicBezTo>
                  <a:pt x="82" y="60"/>
                  <a:pt x="94" y="50"/>
                  <a:pt x="107" y="41"/>
                </a:cubicBezTo>
                <a:cubicBezTo>
                  <a:pt x="120" y="32"/>
                  <a:pt x="134" y="25"/>
                  <a:pt x="149" y="19"/>
                </a:cubicBezTo>
                <a:cubicBezTo>
                  <a:pt x="163" y="13"/>
                  <a:pt x="178" y="8"/>
                  <a:pt x="194" y="5"/>
                </a:cubicBezTo>
                <a:cubicBezTo>
                  <a:pt x="210" y="2"/>
                  <a:pt x="225" y="0"/>
                  <a:pt x="241" y="0"/>
                </a:cubicBezTo>
                <a:lnTo>
                  <a:pt x="7148" y="0"/>
                </a:lnTo>
                <a:cubicBezTo>
                  <a:pt x="7164" y="0"/>
                  <a:pt x="7180" y="2"/>
                  <a:pt x="7195" y="5"/>
                </a:cubicBezTo>
                <a:cubicBezTo>
                  <a:pt x="7211" y="8"/>
                  <a:pt x="7226" y="13"/>
                  <a:pt x="7240" y="19"/>
                </a:cubicBezTo>
                <a:cubicBezTo>
                  <a:pt x="7255" y="25"/>
                  <a:pt x="7269" y="32"/>
                  <a:pt x="7282" y="41"/>
                </a:cubicBezTo>
                <a:cubicBezTo>
                  <a:pt x="7295" y="50"/>
                  <a:pt x="7307" y="60"/>
                  <a:pt x="7319" y="71"/>
                </a:cubicBezTo>
                <a:cubicBezTo>
                  <a:pt x="7330" y="82"/>
                  <a:pt x="7340" y="94"/>
                  <a:pt x="7348" y="107"/>
                </a:cubicBezTo>
                <a:cubicBezTo>
                  <a:pt x="7357" y="121"/>
                  <a:pt x="7365" y="134"/>
                  <a:pt x="7371" y="149"/>
                </a:cubicBezTo>
                <a:cubicBezTo>
                  <a:pt x="7377" y="164"/>
                  <a:pt x="7381" y="179"/>
                  <a:pt x="7384" y="194"/>
                </a:cubicBezTo>
                <a:cubicBezTo>
                  <a:pt x="7388" y="210"/>
                  <a:pt x="7389" y="226"/>
                  <a:pt x="7389" y="242"/>
                </a:cubicBezTo>
                <a:lnTo>
                  <a:pt x="7389" y="4438"/>
                </a:lnTo>
                <a:cubicBezTo>
                  <a:pt x="7389" y="4454"/>
                  <a:pt x="7388" y="4470"/>
                  <a:pt x="7384" y="4485"/>
                </a:cubicBezTo>
                <a:cubicBezTo>
                  <a:pt x="7381" y="4501"/>
                  <a:pt x="7377" y="4516"/>
                  <a:pt x="7371" y="4530"/>
                </a:cubicBezTo>
                <a:cubicBezTo>
                  <a:pt x="7365" y="4545"/>
                  <a:pt x="7357" y="4559"/>
                  <a:pt x="7348" y="4572"/>
                </a:cubicBezTo>
                <a:cubicBezTo>
                  <a:pt x="7340" y="4585"/>
                  <a:pt x="7330" y="4597"/>
                  <a:pt x="7319" y="4608"/>
                </a:cubicBezTo>
                <a:cubicBezTo>
                  <a:pt x="7307" y="4620"/>
                  <a:pt x="7295" y="4630"/>
                  <a:pt x="7282" y="4638"/>
                </a:cubicBezTo>
                <a:cubicBezTo>
                  <a:pt x="7269" y="4647"/>
                  <a:pt x="7255" y="4655"/>
                  <a:pt x="7240" y="4661"/>
                </a:cubicBezTo>
                <a:cubicBezTo>
                  <a:pt x="7226" y="4667"/>
                  <a:pt x="7211" y="4671"/>
                  <a:pt x="7195" y="4674"/>
                </a:cubicBezTo>
                <a:cubicBezTo>
                  <a:pt x="7180" y="4678"/>
                  <a:pt x="7164" y="4679"/>
                  <a:pt x="7148" y="4679"/>
                </a:cubicBezTo>
                <a:lnTo>
                  <a:pt x="241" y="4679"/>
                </a:lnTo>
                <a:cubicBezTo>
                  <a:pt x="225" y="4679"/>
                  <a:pt x="210" y="4678"/>
                  <a:pt x="194" y="4674"/>
                </a:cubicBezTo>
                <a:cubicBezTo>
                  <a:pt x="178" y="4671"/>
                  <a:pt x="163" y="4667"/>
                  <a:pt x="149" y="4661"/>
                </a:cubicBezTo>
                <a:cubicBezTo>
                  <a:pt x="134" y="4655"/>
                  <a:pt x="120" y="4647"/>
                  <a:pt x="107" y="4638"/>
                </a:cubicBezTo>
                <a:cubicBezTo>
                  <a:pt x="94" y="4630"/>
                  <a:pt x="82" y="4620"/>
                  <a:pt x="71" y="4608"/>
                </a:cubicBezTo>
                <a:cubicBezTo>
                  <a:pt x="59" y="4597"/>
                  <a:pt x="49" y="4585"/>
                  <a:pt x="41" y="4572"/>
                </a:cubicBezTo>
                <a:cubicBezTo>
                  <a:pt x="32" y="4559"/>
                  <a:pt x="24" y="4545"/>
                  <a:pt x="18" y="4530"/>
                </a:cubicBezTo>
                <a:cubicBezTo>
                  <a:pt x="12" y="4516"/>
                  <a:pt x="8" y="4501"/>
                  <a:pt x="5" y="4485"/>
                </a:cubicBezTo>
                <a:cubicBezTo>
                  <a:pt x="2" y="4470"/>
                  <a:pt x="0" y="4454"/>
                  <a:pt x="0" y="443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80" name=""/>
          <p:cNvSpPr/>
          <p:nvPr/>
        </p:nvSpPr>
        <p:spPr>
          <a:xfrm>
            <a:off x="6273360" y="3548520"/>
            <a:ext cx="2370960" cy="7560"/>
          </a:xfrm>
          <a:custGeom>
            <a:avLst/>
            <a:gdLst/>
            <a:ahLst/>
            <a:rect l="0" t="0" r="r" b="b"/>
            <a:pathLst>
              <a:path w="6586" h="21">
                <a:moveTo>
                  <a:pt x="0" y="0"/>
                </a:moveTo>
                <a:lnTo>
                  <a:pt x="6586" y="0"/>
                </a:lnTo>
                <a:lnTo>
                  <a:pt x="6586" y="21"/>
                </a:lnTo>
                <a:lnTo>
                  <a:pt x="0" y="21"/>
                </a:lnTo>
                <a:lnTo>
                  <a:pt x="0" y="0"/>
                </a:ln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81" name=""/>
          <p:cNvSpPr/>
          <p:nvPr/>
        </p:nvSpPr>
        <p:spPr>
          <a:xfrm>
            <a:off x="6273360" y="2594520"/>
            <a:ext cx="231480" cy="231480"/>
          </a:xfrm>
          <a:custGeom>
            <a:avLst/>
            <a:gdLst/>
            <a:ahLst/>
            <a:rect l="0" t="0" r="r" b="b"/>
            <a:pathLst>
              <a:path w="643" h="643">
                <a:moveTo>
                  <a:pt x="643" y="322"/>
                </a:moveTo>
                <a:cubicBezTo>
                  <a:pt x="643" y="343"/>
                  <a:pt x="641" y="364"/>
                  <a:pt x="637" y="385"/>
                </a:cubicBezTo>
                <a:cubicBezTo>
                  <a:pt x="633" y="405"/>
                  <a:pt x="627" y="425"/>
                  <a:pt x="619" y="445"/>
                </a:cubicBezTo>
                <a:cubicBezTo>
                  <a:pt x="611" y="464"/>
                  <a:pt x="601" y="483"/>
                  <a:pt x="589" y="501"/>
                </a:cubicBezTo>
                <a:cubicBezTo>
                  <a:pt x="577" y="518"/>
                  <a:pt x="564" y="534"/>
                  <a:pt x="549" y="549"/>
                </a:cubicBezTo>
                <a:cubicBezTo>
                  <a:pt x="534" y="564"/>
                  <a:pt x="518" y="577"/>
                  <a:pt x="500" y="589"/>
                </a:cubicBezTo>
                <a:cubicBezTo>
                  <a:pt x="483" y="601"/>
                  <a:pt x="464" y="611"/>
                  <a:pt x="445" y="619"/>
                </a:cubicBezTo>
                <a:cubicBezTo>
                  <a:pt x="425" y="627"/>
                  <a:pt x="405" y="633"/>
                  <a:pt x="384" y="637"/>
                </a:cubicBezTo>
                <a:cubicBezTo>
                  <a:pt x="364" y="641"/>
                  <a:pt x="343" y="643"/>
                  <a:pt x="322" y="643"/>
                </a:cubicBezTo>
                <a:cubicBezTo>
                  <a:pt x="301" y="643"/>
                  <a:pt x="280" y="641"/>
                  <a:pt x="259" y="637"/>
                </a:cubicBezTo>
                <a:cubicBezTo>
                  <a:pt x="238" y="633"/>
                  <a:pt x="217" y="627"/>
                  <a:pt x="198" y="619"/>
                </a:cubicBezTo>
                <a:cubicBezTo>
                  <a:pt x="178" y="611"/>
                  <a:pt x="160" y="601"/>
                  <a:pt x="142" y="589"/>
                </a:cubicBezTo>
                <a:cubicBezTo>
                  <a:pt x="125" y="577"/>
                  <a:pt x="109" y="564"/>
                  <a:pt x="94" y="549"/>
                </a:cubicBezTo>
                <a:cubicBezTo>
                  <a:pt x="79" y="534"/>
                  <a:pt x="65" y="518"/>
                  <a:pt x="54" y="501"/>
                </a:cubicBezTo>
                <a:cubicBezTo>
                  <a:pt x="42" y="483"/>
                  <a:pt x="32" y="464"/>
                  <a:pt x="24" y="445"/>
                </a:cubicBezTo>
                <a:cubicBezTo>
                  <a:pt x="16" y="425"/>
                  <a:pt x="10" y="405"/>
                  <a:pt x="6" y="385"/>
                </a:cubicBezTo>
                <a:cubicBezTo>
                  <a:pt x="2" y="364"/>
                  <a:pt x="0" y="343"/>
                  <a:pt x="0" y="322"/>
                </a:cubicBezTo>
                <a:cubicBezTo>
                  <a:pt x="0" y="301"/>
                  <a:pt x="2" y="280"/>
                  <a:pt x="6" y="259"/>
                </a:cubicBezTo>
                <a:cubicBezTo>
                  <a:pt x="10" y="239"/>
                  <a:pt x="16" y="219"/>
                  <a:pt x="24" y="199"/>
                </a:cubicBezTo>
                <a:cubicBezTo>
                  <a:pt x="32" y="180"/>
                  <a:pt x="42" y="160"/>
                  <a:pt x="54" y="143"/>
                </a:cubicBezTo>
                <a:cubicBezTo>
                  <a:pt x="65" y="125"/>
                  <a:pt x="79" y="109"/>
                  <a:pt x="94" y="94"/>
                </a:cubicBezTo>
                <a:cubicBezTo>
                  <a:pt x="109" y="79"/>
                  <a:pt x="125" y="66"/>
                  <a:pt x="142" y="54"/>
                </a:cubicBezTo>
                <a:cubicBezTo>
                  <a:pt x="160" y="42"/>
                  <a:pt x="178" y="32"/>
                  <a:pt x="198" y="24"/>
                </a:cubicBezTo>
                <a:cubicBezTo>
                  <a:pt x="217" y="16"/>
                  <a:pt x="238" y="10"/>
                  <a:pt x="259" y="6"/>
                </a:cubicBezTo>
                <a:cubicBezTo>
                  <a:pt x="280" y="2"/>
                  <a:pt x="301" y="0"/>
                  <a:pt x="322" y="0"/>
                </a:cubicBezTo>
                <a:cubicBezTo>
                  <a:pt x="343" y="0"/>
                  <a:pt x="364" y="2"/>
                  <a:pt x="384" y="6"/>
                </a:cubicBezTo>
                <a:cubicBezTo>
                  <a:pt x="405" y="10"/>
                  <a:pt x="425" y="16"/>
                  <a:pt x="445" y="24"/>
                </a:cubicBezTo>
                <a:cubicBezTo>
                  <a:pt x="464" y="32"/>
                  <a:pt x="483" y="42"/>
                  <a:pt x="500" y="54"/>
                </a:cubicBezTo>
                <a:cubicBezTo>
                  <a:pt x="518" y="66"/>
                  <a:pt x="534" y="79"/>
                  <a:pt x="549" y="94"/>
                </a:cubicBezTo>
                <a:cubicBezTo>
                  <a:pt x="564" y="109"/>
                  <a:pt x="577" y="125"/>
                  <a:pt x="589" y="143"/>
                </a:cubicBezTo>
                <a:cubicBezTo>
                  <a:pt x="601" y="160"/>
                  <a:pt x="611" y="180"/>
                  <a:pt x="619" y="199"/>
                </a:cubicBezTo>
                <a:cubicBezTo>
                  <a:pt x="627" y="219"/>
                  <a:pt x="633" y="239"/>
                  <a:pt x="637" y="259"/>
                </a:cubicBezTo>
                <a:cubicBezTo>
                  <a:pt x="641" y="280"/>
                  <a:pt x="643" y="301"/>
                  <a:pt x="643" y="322"/>
                </a:cubicBezTo>
                <a:close/>
              </a:path>
            </a:pathLst>
          </a:custGeom>
          <a:solidFill>
            <a:srgbClr val="f59e0b"/>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82" name="" descr=""/>
          <p:cNvPicPr/>
          <p:nvPr/>
        </p:nvPicPr>
        <p:blipFill>
          <a:blip r:embed="rId24"/>
          <a:stretch/>
        </p:blipFill>
        <p:spPr>
          <a:xfrm>
            <a:off x="6324120" y="2652480"/>
            <a:ext cx="129600" cy="115200"/>
          </a:xfrm>
          <a:prstGeom prst="rect">
            <a:avLst/>
          </a:prstGeom>
          <a:noFill/>
          <a:ln w="0">
            <a:noFill/>
          </a:ln>
        </p:spPr>
      </p:pic>
      <p:sp>
        <p:nvSpPr>
          <p:cNvPr id="483" name=""/>
          <p:cNvSpPr txBox="1"/>
          <p:nvPr/>
        </p:nvSpPr>
        <p:spPr>
          <a:xfrm>
            <a:off x="5268960" y="3846240"/>
            <a:ext cx="59616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500</a:t>
            </a:r>
            <a:r>
              <a:rPr b="0" lang="zh-CN" sz="910" strike="noStrike" u="none">
                <a:solidFill>
                  <a:srgbClr val="ffffff"/>
                </a:solidFill>
                <a:effectLst/>
                <a:uFillTx/>
                <a:latin typeface="NotoSansJP"/>
                <a:ea typeface="NotoSansJP"/>
              </a:rPr>
              <a:t>名以上</a:t>
            </a:r>
            <a:endParaRPr b="0" lang="en-US" sz="910" strike="noStrike" u="none">
              <a:solidFill>
                <a:srgbClr val="000000"/>
              </a:solidFill>
              <a:effectLst/>
              <a:uFillTx/>
              <a:latin typeface="Times New Roman"/>
            </a:endParaRPr>
          </a:p>
        </p:txBody>
      </p:sp>
      <p:pic>
        <p:nvPicPr>
          <p:cNvPr id="484" name="" descr=""/>
          <p:cNvPicPr/>
          <p:nvPr/>
        </p:nvPicPr>
        <p:blipFill>
          <a:blip r:embed="rId25"/>
          <a:stretch/>
        </p:blipFill>
        <p:spPr>
          <a:xfrm>
            <a:off x="6273360" y="2941560"/>
            <a:ext cx="100800" cy="100800"/>
          </a:xfrm>
          <a:prstGeom prst="rect">
            <a:avLst/>
          </a:prstGeom>
          <a:noFill/>
          <a:ln w="0">
            <a:noFill/>
          </a:ln>
        </p:spPr>
      </p:pic>
      <p:sp>
        <p:nvSpPr>
          <p:cNvPr id="485" name=""/>
          <p:cNvSpPr txBox="1"/>
          <p:nvPr/>
        </p:nvSpPr>
        <p:spPr>
          <a:xfrm>
            <a:off x="6591240" y="2634120"/>
            <a:ext cx="132624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第</a:t>
            </a:r>
            <a:r>
              <a:rPr b="0" lang="en-US" sz="1140" strike="noStrike" u="none">
                <a:solidFill>
                  <a:srgbClr val="ffffff"/>
                </a:solidFill>
                <a:effectLst/>
                <a:uFillTx/>
                <a:latin typeface="NotoSansJP"/>
                <a:ea typeface="NotoSansJP"/>
              </a:rPr>
              <a:t>3</a:t>
            </a:r>
            <a:r>
              <a:rPr b="0" lang="zh-CN" sz="1140" strike="noStrike" u="none">
                <a:solidFill>
                  <a:srgbClr val="ffffff"/>
                </a:solidFill>
                <a:effectLst/>
                <a:uFillTx/>
                <a:latin typeface="NotoSansJP"/>
                <a:ea typeface="NotoSansJP"/>
              </a:rPr>
              <a:t>フェーズ：飛躍</a:t>
            </a:r>
            <a:endParaRPr b="0" lang="en-US" sz="1140" strike="noStrike" u="none">
              <a:solidFill>
                <a:srgbClr val="000000"/>
              </a:solidFill>
              <a:effectLst/>
              <a:uFillTx/>
              <a:latin typeface="Times New Roman"/>
            </a:endParaRPr>
          </a:p>
        </p:txBody>
      </p:sp>
      <p:pic>
        <p:nvPicPr>
          <p:cNvPr id="486" name="" descr=""/>
          <p:cNvPicPr/>
          <p:nvPr/>
        </p:nvPicPr>
        <p:blipFill>
          <a:blip r:embed="rId26"/>
          <a:stretch/>
        </p:blipFill>
        <p:spPr>
          <a:xfrm>
            <a:off x="6273360" y="3143880"/>
            <a:ext cx="100800" cy="100800"/>
          </a:xfrm>
          <a:prstGeom prst="rect">
            <a:avLst/>
          </a:prstGeom>
          <a:noFill/>
          <a:ln w="0">
            <a:noFill/>
          </a:ln>
        </p:spPr>
      </p:pic>
      <p:sp>
        <p:nvSpPr>
          <p:cNvPr id="487" name=""/>
          <p:cNvSpPr txBox="1"/>
          <p:nvPr/>
        </p:nvSpPr>
        <p:spPr>
          <a:xfrm>
            <a:off x="6432480" y="2934360"/>
            <a:ext cx="1430280" cy="146520"/>
          </a:xfrm>
          <a:prstGeom prst="rect">
            <a:avLst/>
          </a:prstGeom>
          <a:noFill/>
          <a:ln w="0">
            <a:noFill/>
          </a:ln>
        </p:spPr>
        <p:txBody>
          <a:bodyPr wrap="none" lIns="0" rIns="0" tIns="0" bIns="0" anchor="t">
            <a:spAutoFit/>
          </a:bodyPr>
          <a:p>
            <a:r>
              <a:rPr b="0" lang="en-US" sz="790" strike="noStrike" u="none">
                <a:solidFill>
                  <a:srgbClr val="ffffff"/>
                </a:solidFill>
                <a:effectLst/>
                <a:uFillTx/>
                <a:latin typeface="NotoSansJP"/>
                <a:ea typeface="NotoSansJP"/>
              </a:rPr>
              <a:t>AI</a:t>
            </a:r>
            <a:r>
              <a:rPr b="0" lang="zh-CN" sz="790" strike="noStrike" u="none">
                <a:solidFill>
                  <a:srgbClr val="ffffff"/>
                </a:solidFill>
                <a:effectLst/>
                <a:uFillTx/>
                <a:latin typeface="NotoSansJP"/>
                <a:ea typeface="NotoSansJP"/>
              </a:rPr>
              <a:t>共生社会実験特区の本格展開</a:t>
            </a:r>
            <a:endParaRPr b="0" lang="en-US" sz="790" strike="noStrike" u="none">
              <a:solidFill>
                <a:srgbClr val="000000"/>
              </a:solidFill>
              <a:effectLst/>
              <a:uFillTx/>
              <a:latin typeface="Times New Roman"/>
            </a:endParaRPr>
          </a:p>
        </p:txBody>
      </p:sp>
      <p:pic>
        <p:nvPicPr>
          <p:cNvPr id="488" name="" descr=""/>
          <p:cNvPicPr/>
          <p:nvPr/>
        </p:nvPicPr>
        <p:blipFill>
          <a:blip r:embed="rId27"/>
          <a:stretch/>
        </p:blipFill>
        <p:spPr>
          <a:xfrm>
            <a:off x="6273360" y="3346200"/>
            <a:ext cx="100800" cy="100800"/>
          </a:xfrm>
          <a:prstGeom prst="rect">
            <a:avLst/>
          </a:prstGeom>
          <a:noFill/>
          <a:ln w="0">
            <a:noFill/>
          </a:ln>
        </p:spPr>
      </p:pic>
      <p:sp>
        <p:nvSpPr>
          <p:cNvPr id="489" name=""/>
          <p:cNvSpPr txBox="1"/>
          <p:nvPr/>
        </p:nvSpPr>
        <p:spPr>
          <a:xfrm>
            <a:off x="6432480" y="3136680"/>
            <a:ext cx="16099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次世代リーダー育成プログラム始動</a:t>
            </a:r>
            <a:endParaRPr b="0" lang="en-US" sz="790" strike="noStrike" u="none">
              <a:solidFill>
                <a:srgbClr val="000000"/>
              </a:solidFill>
              <a:effectLst/>
              <a:uFillTx/>
              <a:latin typeface="Times New Roman"/>
            </a:endParaRPr>
          </a:p>
        </p:txBody>
      </p:sp>
      <p:sp>
        <p:nvSpPr>
          <p:cNvPr id="490" name=""/>
          <p:cNvSpPr txBox="1"/>
          <p:nvPr/>
        </p:nvSpPr>
        <p:spPr>
          <a:xfrm>
            <a:off x="6432480" y="3339000"/>
            <a:ext cx="151596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法定雇用率</a:t>
            </a:r>
            <a:r>
              <a:rPr b="0" lang="en-US" sz="790" strike="noStrike" u="none">
                <a:solidFill>
                  <a:srgbClr val="ffffff"/>
                </a:solidFill>
                <a:effectLst/>
                <a:uFillTx/>
                <a:latin typeface="NotoSansJP"/>
                <a:ea typeface="NotoSansJP"/>
              </a:rPr>
              <a:t>2.7%</a:t>
            </a:r>
            <a:r>
              <a:rPr b="0" lang="zh-CN" sz="790" strike="noStrike" u="none">
                <a:solidFill>
                  <a:srgbClr val="ffffff"/>
                </a:solidFill>
                <a:effectLst/>
                <a:uFillTx/>
                <a:latin typeface="NotoSansJP"/>
                <a:ea typeface="NotoSansJP"/>
              </a:rPr>
              <a:t>対応体制の確立</a:t>
            </a:r>
            <a:endParaRPr b="0" lang="en-US" sz="790" strike="noStrike" u="none">
              <a:solidFill>
                <a:srgbClr val="000000"/>
              </a:solidFill>
              <a:effectLst/>
              <a:uFillTx/>
              <a:latin typeface="Times New Roman"/>
            </a:endParaRPr>
          </a:p>
        </p:txBody>
      </p:sp>
      <p:sp>
        <p:nvSpPr>
          <p:cNvPr id="491" name=""/>
          <p:cNvSpPr txBox="1"/>
          <p:nvPr/>
        </p:nvSpPr>
        <p:spPr>
          <a:xfrm>
            <a:off x="6273360" y="3684960"/>
            <a:ext cx="348120" cy="125280"/>
          </a:xfrm>
          <a:prstGeom prst="rect">
            <a:avLst/>
          </a:prstGeom>
          <a:noFill/>
          <a:ln w="0">
            <a:noFill/>
          </a:ln>
        </p:spPr>
        <p:txBody>
          <a:bodyPr wrap="none" lIns="0" rIns="0" tIns="0" bIns="0" anchor="t">
            <a:spAutoFit/>
          </a:bodyPr>
          <a:p>
            <a:r>
              <a:rPr b="0" lang="zh-CN" sz="690" strike="noStrike" u="none">
                <a:solidFill>
                  <a:srgbClr val="ffffff"/>
                </a:solidFill>
                <a:effectLst/>
                <a:uFillTx/>
                <a:latin typeface="NotoSansJP"/>
                <a:ea typeface="NotoSansJP"/>
              </a:rPr>
              <a:t>目標順位</a:t>
            </a:r>
            <a:endParaRPr b="0" lang="en-US" sz="690" strike="noStrike" u="none">
              <a:solidFill>
                <a:srgbClr val="000000"/>
              </a:solidFill>
              <a:effectLst/>
              <a:uFillTx/>
              <a:latin typeface="Times New Roman"/>
            </a:endParaRPr>
          </a:p>
        </p:txBody>
      </p:sp>
      <p:sp>
        <p:nvSpPr>
          <p:cNvPr id="492" name=""/>
          <p:cNvSpPr txBox="1"/>
          <p:nvPr/>
        </p:nvSpPr>
        <p:spPr>
          <a:xfrm>
            <a:off x="8000640" y="3672720"/>
            <a:ext cx="687240" cy="168120"/>
          </a:xfrm>
          <a:prstGeom prst="rect">
            <a:avLst/>
          </a:prstGeom>
          <a:noFill/>
          <a:ln w="0">
            <a:noFill/>
          </a:ln>
        </p:spPr>
        <p:txBody>
          <a:bodyPr wrap="none" lIns="0" rIns="0" tIns="0" bIns="0" anchor="t">
            <a:spAutoFit/>
          </a:bodyPr>
          <a:p>
            <a:r>
              <a:rPr b="0" lang="zh-CN" sz="910" strike="noStrike" u="none">
                <a:solidFill>
                  <a:srgbClr val="fcd34d"/>
                </a:solidFill>
                <a:effectLst/>
                <a:uFillTx/>
                <a:latin typeface="NotoSansJP"/>
                <a:ea typeface="NotoSansJP"/>
              </a:rPr>
              <a:t>全国トップ</a:t>
            </a:r>
            <a:r>
              <a:rPr b="0" lang="en-US" sz="910" strike="noStrike" u="none">
                <a:solidFill>
                  <a:srgbClr val="fcd34d"/>
                </a:solidFill>
                <a:effectLst/>
                <a:uFillTx/>
                <a:latin typeface="NotoSansJP"/>
                <a:ea typeface="NotoSansJP"/>
              </a:rPr>
              <a:t>5</a:t>
            </a:r>
            <a:endParaRPr b="0" lang="en-US" sz="910" strike="noStrike" u="none">
              <a:solidFill>
                <a:srgbClr val="000000"/>
              </a:solidFill>
              <a:effectLst/>
              <a:uFillTx/>
              <a:latin typeface="Times New Roman"/>
            </a:endParaRPr>
          </a:p>
        </p:txBody>
      </p:sp>
      <p:sp>
        <p:nvSpPr>
          <p:cNvPr id="493" name=""/>
          <p:cNvSpPr txBox="1"/>
          <p:nvPr/>
        </p:nvSpPr>
        <p:spPr>
          <a:xfrm>
            <a:off x="6273360" y="3858480"/>
            <a:ext cx="155160" cy="100800"/>
          </a:xfrm>
          <a:prstGeom prst="rect">
            <a:avLst/>
          </a:prstGeom>
          <a:noFill/>
          <a:ln w="0">
            <a:noFill/>
          </a:ln>
        </p:spPr>
        <p:txBody>
          <a:bodyPr wrap="none" lIns="0" rIns="0" tIns="0" bIns="0" anchor="t">
            <a:spAutoFit/>
          </a:bodyPr>
          <a:p>
            <a:r>
              <a:rPr b="0" lang="en-US" sz="690" strike="noStrike" u="none">
                <a:solidFill>
                  <a:srgbClr val="ffffff"/>
                </a:solidFill>
                <a:effectLst/>
                <a:uFillTx/>
                <a:latin typeface="NotoSansJP"/>
                <a:ea typeface="NotoSansJP"/>
              </a:rPr>
              <a:t>ROI</a:t>
            </a:r>
            <a:endParaRPr b="0" lang="en-US" sz="690" strike="noStrike" u="none">
              <a:solidFill>
                <a:srgbClr val="000000"/>
              </a:solidFill>
              <a:effectLst/>
              <a:uFillTx/>
              <a:latin typeface="Times New Roman"/>
            </a:endParaRPr>
          </a:p>
        </p:txBody>
      </p:sp>
      <p:sp>
        <p:nvSpPr>
          <p:cNvPr id="494" name=""/>
          <p:cNvSpPr/>
          <p:nvPr/>
        </p:nvSpPr>
        <p:spPr>
          <a:xfrm>
            <a:off x="401040" y="1795680"/>
            <a:ext cx="123120" cy="123480"/>
          </a:xfrm>
          <a:custGeom>
            <a:avLst/>
            <a:gdLst/>
            <a:ahLst/>
            <a:rect l="0" t="0" r="r" b="b"/>
            <a:pathLst>
              <a:path w="342" h="343">
                <a:moveTo>
                  <a:pt x="342" y="171"/>
                </a:moveTo>
                <a:cubicBezTo>
                  <a:pt x="342" y="182"/>
                  <a:pt x="341" y="193"/>
                  <a:pt x="339" y="204"/>
                </a:cubicBezTo>
                <a:cubicBezTo>
                  <a:pt x="337" y="215"/>
                  <a:pt x="333" y="226"/>
                  <a:pt x="329" y="236"/>
                </a:cubicBezTo>
                <a:cubicBezTo>
                  <a:pt x="325" y="247"/>
                  <a:pt x="319" y="257"/>
                  <a:pt x="313" y="266"/>
                </a:cubicBezTo>
                <a:cubicBezTo>
                  <a:pt x="307" y="275"/>
                  <a:pt x="300" y="284"/>
                  <a:pt x="292" y="292"/>
                </a:cubicBezTo>
                <a:cubicBezTo>
                  <a:pt x="284" y="301"/>
                  <a:pt x="275" y="308"/>
                  <a:pt x="266" y="314"/>
                </a:cubicBezTo>
                <a:cubicBezTo>
                  <a:pt x="257" y="320"/>
                  <a:pt x="247" y="325"/>
                  <a:pt x="237" y="330"/>
                </a:cubicBezTo>
                <a:cubicBezTo>
                  <a:pt x="226" y="334"/>
                  <a:pt x="216" y="337"/>
                  <a:pt x="205" y="339"/>
                </a:cubicBezTo>
                <a:cubicBezTo>
                  <a:pt x="194" y="342"/>
                  <a:pt x="183" y="343"/>
                  <a:pt x="171" y="343"/>
                </a:cubicBezTo>
                <a:cubicBezTo>
                  <a:pt x="160" y="343"/>
                  <a:pt x="149" y="342"/>
                  <a:pt x="138" y="339"/>
                </a:cubicBezTo>
                <a:cubicBezTo>
                  <a:pt x="127" y="337"/>
                  <a:pt x="116" y="334"/>
                  <a:pt x="106" y="330"/>
                </a:cubicBezTo>
                <a:cubicBezTo>
                  <a:pt x="96" y="325"/>
                  <a:pt x="86" y="320"/>
                  <a:pt x="76" y="314"/>
                </a:cubicBezTo>
                <a:cubicBezTo>
                  <a:pt x="66" y="308"/>
                  <a:pt x="58" y="301"/>
                  <a:pt x="50" y="292"/>
                </a:cubicBezTo>
                <a:cubicBezTo>
                  <a:pt x="42" y="284"/>
                  <a:pt x="35" y="275"/>
                  <a:pt x="28" y="266"/>
                </a:cubicBezTo>
                <a:cubicBezTo>
                  <a:pt x="22" y="257"/>
                  <a:pt x="17" y="247"/>
                  <a:pt x="13" y="236"/>
                </a:cubicBezTo>
                <a:cubicBezTo>
                  <a:pt x="8" y="226"/>
                  <a:pt x="5" y="215"/>
                  <a:pt x="3" y="204"/>
                </a:cubicBezTo>
                <a:cubicBezTo>
                  <a:pt x="1" y="193"/>
                  <a:pt x="0" y="182"/>
                  <a:pt x="0" y="171"/>
                </a:cubicBezTo>
                <a:cubicBezTo>
                  <a:pt x="0" y="160"/>
                  <a:pt x="1" y="149"/>
                  <a:pt x="3" y="138"/>
                </a:cubicBezTo>
                <a:cubicBezTo>
                  <a:pt x="5" y="127"/>
                  <a:pt x="8" y="116"/>
                  <a:pt x="13" y="106"/>
                </a:cubicBezTo>
                <a:cubicBezTo>
                  <a:pt x="17" y="95"/>
                  <a:pt x="22" y="86"/>
                  <a:pt x="28" y="76"/>
                </a:cubicBezTo>
                <a:cubicBezTo>
                  <a:pt x="35" y="67"/>
                  <a:pt x="42" y="58"/>
                  <a:pt x="50" y="50"/>
                </a:cubicBezTo>
                <a:cubicBezTo>
                  <a:pt x="58" y="42"/>
                  <a:pt x="66" y="35"/>
                  <a:pt x="76" y="29"/>
                </a:cubicBezTo>
                <a:cubicBezTo>
                  <a:pt x="86" y="23"/>
                  <a:pt x="96" y="18"/>
                  <a:pt x="106" y="13"/>
                </a:cubicBezTo>
                <a:cubicBezTo>
                  <a:pt x="116" y="9"/>
                  <a:pt x="127" y="6"/>
                  <a:pt x="138" y="4"/>
                </a:cubicBezTo>
                <a:cubicBezTo>
                  <a:pt x="149" y="2"/>
                  <a:pt x="160" y="0"/>
                  <a:pt x="171" y="0"/>
                </a:cubicBezTo>
                <a:cubicBezTo>
                  <a:pt x="183" y="0"/>
                  <a:pt x="194" y="2"/>
                  <a:pt x="205" y="4"/>
                </a:cubicBezTo>
                <a:cubicBezTo>
                  <a:pt x="216" y="6"/>
                  <a:pt x="226" y="9"/>
                  <a:pt x="237" y="13"/>
                </a:cubicBezTo>
                <a:cubicBezTo>
                  <a:pt x="247" y="18"/>
                  <a:pt x="257" y="23"/>
                  <a:pt x="266" y="29"/>
                </a:cubicBezTo>
                <a:cubicBezTo>
                  <a:pt x="275" y="35"/>
                  <a:pt x="284" y="42"/>
                  <a:pt x="292" y="50"/>
                </a:cubicBezTo>
                <a:cubicBezTo>
                  <a:pt x="300" y="58"/>
                  <a:pt x="307" y="67"/>
                  <a:pt x="313" y="76"/>
                </a:cubicBezTo>
                <a:cubicBezTo>
                  <a:pt x="319" y="86"/>
                  <a:pt x="325" y="95"/>
                  <a:pt x="329" y="106"/>
                </a:cubicBezTo>
                <a:cubicBezTo>
                  <a:pt x="333" y="116"/>
                  <a:pt x="337" y="127"/>
                  <a:pt x="339" y="138"/>
                </a:cubicBezTo>
                <a:cubicBezTo>
                  <a:pt x="341" y="149"/>
                  <a:pt x="342" y="160"/>
                  <a:pt x="342" y="171"/>
                </a:cubicBez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95" name=""/>
          <p:cNvSpPr/>
          <p:nvPr/>
        </p:nvSpPr>
        <p:spPr>
          <a:xfrm>
            <a:off x="401040" y="1795680"/>
            <a:ext cx="123120" cy="123480"/>
          </a:xfrm>
          <a:custGeom>
            <a:avLst/>
            <a:gdLst/>
            <a:ahLst/>
            <a:rect l="0" t="0" r="r" b="b"/>
            <a:pathLst>
              <a:path fill="none" w="342" h="343">
                <a:moveTo>
                  <a:pt x="342" y="171"/>
                </a:moveTo>
                <a:cubicBezTo>
                  <a:pt x="342" y="182"/>
                  <a:pt x="341" y="193"/>
                  <a:pt x="339" y="204"/>
                </a:cubicBezTo>
                <a:cubicBezTo>
                  <a:pt x="337" y="215"/>
                  <a:pt x="333" y="226"/>
                  <a:pt x="329" y="236"/>
                </a:cubicBezTo>
                <a:cubicBezTo>
                  <a:pt x="325" y="247"/>
                  <a:pt x="319" y="257"/>
                  <a:pt x="313" y="266"/>
                </a:cubicBezTo>
                <a:cubicBezTo>
                  <a:pt x="307" y="275"/>
                  <a:pt x="300" y="284"/>
                  <a:pt x="292" y="292"/>
                </a:cubicBezTo>
                <a:cubicBezTo>
                  <a:pt x="284" y="301"/>
                  <a:pt x="275" y="308"/>
                  <a:pt x="266" y="314"/>
                </a:cubicBezTo>
                <a:cubicBezTo>
                  <a:pt x="257" y="320"/>
                  <a:pt x="247" y="325"/>
                  <a:pt x="237" y="330"/>
                </a:cubicBezTo>
                <a:cubicBezTo>
                  <a:pt x="226" y="334"/>
                  <a:pt x="216" y="337"/>
                  <a:pt x="205" y="339"/>
                </a:cubicBezTo>
                <a:cubicBezTo>
                  <a:pt x="194" y="342"/>
                  <a:pt x="183" y="343"/>
                  <a:pt x="171" y="343"/>
                </a:cubicBezTo>
                <a:cubicBezTo>
                  <a:pt x="160" y="343"/>
                  <a:pt x="149" y="342"/>
                  <a:pt x="138" y="339"/>
                </a:cubicBezTo>
                <a:cubicBezTo>
                  <a:pt x="127" y="337"/>
                  <a:pt x="116" y="334"/>
                  <a:pt x="106" y="330"/>
                </a:cubicBezTo>
                <a:cubicBezTo>
                  <a:pt x="96" y="325"/>
                  <a:pt x="86" y="320"/>
                  <a:pt x="76" y="314"/>
                </a:cubicBezTo>
                <a:cubicBezTo>
                  <a:pt x="66" y="308"/>
                  <a:pt x="58" y="301"/>
                  <a:pt x="50" y="292"/>
                </a:cubicBezTo>
                <a:cubicBezTo>
                  <a:pt x="42" y="284"/>
                  <a:pt x="35" y="275"/>
                  <a:pt x="28" y="266"/>
                </a:cubicBezTo>
                <a:cubicBezTo>
                  <a:pt x="22" y="257"/>
                  <a:pt x="17" y="247"/>
                  <a:pt x="13" y="236"/>
                </a:cubicBezTo>
                <a:cubicBezTo>
                  <a:pt x="8" y="226"/>
                  <a:pt x="5" y="215"/>
                  <a:pt x="3" y="204"/>
                </a:cubicBezTo>
                <a:cubicBezTo>
                  <a:pt x="1" y="193"/>
                  <a:pt x="0" y="182"/>
                  <a:pt x="0" y="171"/>
                </a:cubicBezTo>
                <a:cubicBezTo>
                  <a:pt x="0" y="160"/>
                  <a:pt x="1" y="149"/>
                  <a:pt x="3" y="138"/>
                </a:cubicBezTo>
                <a:cubicBezTo>
                  <a:pt x="5" y="127"/>
                  <a:pt x="8" y="116"/>
                  <a:pt x="13" y="106"/>
                </a:cubicBezTo>
                <a:cubicBezTo>
                  <a:pt x="17" y="95"/>
                  <a:pt x="22" y="86"/>
                  <a:pt x="28" y="76"/>
                </a:cubicBezTo>
                <a:cubicBezTo>
                  <a:pt x="35" y="67"/>
                  <a:pt x="42" y="58"/>
                  <a:pt x="50" y="50"/>
                </a:cubicBezTo>
                <a:cubicBezTo>
                  <a:pt x="58" y="42"/>
                  <a:pt x="66" y="35"/>
                  <a:pt x="76" y="29"/>
                </a:cubicBezTo>
                <a:cubicBezTo>
                  <a:pt x="86" y="23"/>
                  <a:pt x="96" y="18"/>
                  <a:pt x="106" y="13"/>
                </a:cubicBezTo>
                <a:cubicBezTo>
                  <a:pt x="116" y="9"/>
                  <a:pt x="127" y="6"/>
                  <a:pt x="138" y="4"/>
                </a:cubicBezTo>
                <a:cubicBezTo>
                  <a:pt x="149" y="2"/>
                  <a:pt x="160" y="0"/>
                  <a:pt x="171" y="0"/>
                </a:cubicBezTo>
                <a:cubicBezTo>
                  <a:pt x="183" y="0"/>
                  <a:pt x="194" y="2"/>
                  <a:pt x="205" y="4"/>
                </a:cubicBezTo>
                <a:cubicBezTo>
                  <a:pt x="216" y="6"/>
                  <a:pt x="226" y="9"/>
                  <a:pt x="237" y="13"/>
                </a:cubicBezTo>
                <a:cubicBezTo>
                  <a:pt x="247" y="18"/>
                  <a:pt x="257" y="23"/>
                  <a:pt x="266" y="29"/>
                </a:cubicBezTo>
                <a:cubicBezTo>
                  <a:pt x="275" y="35"/>
                  <a:pt x="284" y="42"/>
                  <a:pt x="292" y="50"/>
                </a:cubicBezTo>
                <a:cubicBezTo>
                  <a:pt x="300" y="58"/>
                  <a:pt x="307" y="67"/>
                  <a:pt x="313" y="76"/>
                </a:cubicBezTo>
                <a:cubicBezTo>
                  <a:pt x="319" y="86"/>
                  <a:pt x="325" y="95"/>
                  <a:pt x="329" y="106"/>
                </a:cubicBezTo>
                <a:cubicBezTo>
                  <a:pt x="333" y="116"/>
                  <a:pt x="337" y="127"/>
                  <a:pt x="339" y="138"/>
                </a:cubicBezTo>
                <a:cubicBezTo>
                  <a:pt x="341" y="149"/>
                  <a:pt x="342" y="160"/>
                  <a:pt x="342" y="171"/>
                </a:cubicBezTo>
              </a:path>
            </a:pathLst>
          </a:custGeom>
          <a:ln w="21600">
            <a:solidFill>
              <a:srgbClr val="4caf50"/>
            </a:solidFill>
            <a:miter/>
          </a:ln>
        </p:spPr>
        <p:txBody>
          <a:bodyPr lIns="10800" rIns="10800" tIns="10800" bIns="10800" anchor="t">
            <a:noAutofit/>
          </a:bodyPr>
          <a:p>
            <a:endParaRPr b="0" lang="en-US" sz="2400" strike="noStrike" u="none">
              <a:solidFill>
                <a:srgbClr val="000000"/>
              </a:solidFill>
              <a:effectLst/>
              <a:uFillTx/>
              <a:latin typeface="Times New Roman"/>
            </a:endParaRPr>
          </a:p>
        </p:txBody>
      </p:sp>
      <p:sp>
        <p:nvSpPr>
          <p:cNvPr id="496" name=""/>
          <p:cNvSpPr/>
          <p:nvPr/>
        </p:nvSpPr>
        <p:spPr>
          <a:xfrm>
            <a:off x="3147480" y="1795680"/>
            <a:ext cx="123120" cy="123480"/>
          </a:xfrm>
          <a:custGeom>
            <a:avLst/>
            <a:gdLst/>
            <a:ahLst/>
            <a:rect l="0" t="0" r="r" b="b"/>
            <a:pathLst>
              <a:path w="342" h="343">
                <a:moveTo>
                  <a:pt x="342" y="171"/>
                </a:moveTo>
                <a:cubicBezTo>
                  <a:pt x="342" y="182"/>
                  <a:pt x="341" y="193"/>
                  <a:pt x="339" y="204"/>
                </a:cubicBezTo>
                <a:cubicBezTo>
                  <a:pt x="336" y="215"/>
                  <a:pt x="333" y="226"/>
                  <a:pt x="329" y="236"/>
                </a:cubicBezTo>
                <a:cubicBezTo>
                  <a:pt x="325" y="247"/>
                  <a:pt x="319" y="257"/>
                  <a:pt x="313" y="266"/>
                </a:cubicBezTo>
                <a:cubicBezTo>
                  <a:pt x="307" y="275"/>
                  <a:pt x="300" y="284"/>
                  <a:pt x="291" y="292"/>
                </a:cubicBezTo>
                <a:cubicBezTo>
                  <a:pt x="283" y="301"/>
                  <a:pt x="274" y="308"/>
                  <a:pt x="265" y="314"/>
                </a:cubicBezTo>
                <a:cubicBezTo>
                  <a:pt x="256" y="320"/>
                  <a:pt x="246" y="325"/>
                  <a:pt x="236" y="330"/>
                </a:cubicBezTo>
                <a:cubicBezTo>
                  <a:pt x="225" y="334"/>
                  <a:pt x="215" y="337"/>
                  <a:pt x="204" y="339"/>
                </a:cubicBezTo>
                <a:cubicBezTo>
                  <a:pt x="193" y="342"/>
                  <a:pt x="182" y="343"/>
                  <a:pt x="170" y="343"/>
                </a:cubicBezTo>
                <a:cubicBezTo>
                  <a:pt x="159" y="343"/>
                  <a:pt x="148" y="342"/>
                  <a:pt x="137" y="339"/>
                </a:cubicBezTo>
                <a:cubicBezTo>
                  <a:pt x="126" y="337"/>
                  <a:pt x="115" y="334"/>
                  <a:pt x="105" y="330"/>
                </a:cubicBezTo>
                <a:cubicBezTo>
                  <a:pt x="95" y="325"/>
                  <a:pt x="85" y="320"/>
                  <a:pt x="76" y="314"/>
                </a:cubicBezTo>
                <a:cubicBezTo>
                  <a:pt x="66" y="308"/>
                  <a:pt x="58" y="301"/>
                  <a:pt x="50" y="292"/>
                </a:cubicBezTo>
                <a:cubicBezTo>
                  <a:pt x="42" y="284"/>
                  <a:pt x="35" y="275"/>
                  <a:pt x="28" y="266"/>
                </a:cubicBezTo>
                <a:cubicBezTo>
                  <a:pt x="22" y="257"/>
                  <a:pt x="17" y="247"/>
                  <a:pt x="13" y="236"/>
                </a:cubicBezTo>
                <a:cubicBezTo>
                  <a:pt x="8" y="226"/>
                  <a:pt x="5" y="215"/>
                  <a:pt x="3" y="204"/>
                </a:cubicBezTo>
                <a:cubicBezTo>
                  <a:pt x="1" y="193"/>
                  <a:pt x="0" y="182"/>
                  <a:pt x="0" y="171"/>
                </a:cubicBezTo>
                <a:cubicBezTo>
                  <a:pt x="0" y="160"/>
                  <a:pt x="1" y="149"/>
                  <a:pt x="3" y="138"/>
                </a:cubicBezTo>
                <a:cubicBezTo>
                  <a:pt x="5" y="127"/>
                  <a:pt x="8" y="116"/>
                  <a:pt x="13" y="106"/>
                </a:cubicBezTo>
                <a:cubicBezTo>
                  <a:pt x="17" y="95"/>
                  <a:pt x="22" y="86"/>
                  <a:pt x="28" y="76"/>
                </a:cubicBezTo>
                <a:cubicBezTo>
                  <a:pt x="35" y="67"/>
                  <a:pt x="42" y="58"/>
                  <a:pt x="50" y="50"/>
                </a:cubicBezTo>
                <a:cubicBezTo>
                  <a:pt x="58" y="42"/>
                  <a:pt x="66" y="35"/>
                  <a:pt x="76" y="29"/>
                </a:cubicBezTo>
                <a:cubicBezTo>
                  <a:pt x="85" y="23"/>
                  <a:pt x="95" y="18"/>
                  <a:pt x="105" y="13"/>
                </a:cubicBezTo>
                <a:cubicBezTo>
                  <a:pt x="115" y="9"/>
                  <a:pt x="126" y="6"/>
                  <a:pt x="137" y="4"/>
                </a:cubicBezTo>
                <a:cubicBezTo>
                  <a:pt x="148" y="2"/>
                  <a:pt x="159" y="0"/>
                  <a:pt x="170" y="0"/>
                </a:cubicBezTo>
                <a:cubicBezTo>
                  <a:pt x="182" y="0"/>
                  <a:pt x="193" y="2"/>
                  <a:pt x="204" y="4"/>
                </a:cubicBezTo>
                <a:cubicBezTo>
                  <a:pt x="215" y="6"/>
                  <a:pt x="225" y="9"/>
                  <a:pt x="236" y="13"/>
                </a:cubicBezTo>
                <a:cubicBezTo>
                  <a:pt x="246" y="18"/>
                  <a:pt x="256" y="23"/>
                  <a:pt x="265" y="29"/>
                </a:cubicBezTo>
                <a:cubicBezTo>
                  <a:pt x="274" y="35"/>
                  <a:pt x="283" y="42"/>
                  <a:pt x="291" y="50"/>
                </a:cubicBezTo>
                <a:cubicBezTo>
                  <a:pt x="300" y="58"/>
                  <a:pt x="307" y="67"/>
                  <a:pt x="313" y="76"/>
                </a:cubicBezTo>
                <a:cubicBezTo>
                  <a:pt x="319" y="86"/>
                  <a:pt x="325" y="95"/>
                  <a:pt x="329" y="106"/>
                </a:cubicBezTo>
                <a:cubicBezTo>
                  <a:pt x="333" y="116"/>
                  <a:pt x="336" y="127"/>
                  <a:pt x="339" y="138"/>
                </a:cubicBezTo>
                <a:cubicBezTo>
                  <a:pt x="341" y="149"/>
                  <a:pt x="342" y="160"/>
                  <a:pt x="342" y="171"/>
                </a:cubicBez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97" name=""/>
          <p:cNvSpPr/>
          <p:nvPr/>
        </p:nvSpPr>
        <p:spPr>
          <a:xfrm>
            <a:off x="3147480" y="1795680"/>
            <a:ext cx="123120" cy="123480"/>
          </a:xfrm>
          <a:custGeom>
            <a:avLst/>
            <a:gdLst/>
            <a:ahLst/>
            <a:rect l="0" t="0" r="r" b="b"/>
            <a:pathLst>
              <a:path fill="none" w="342" h="343">
                <a:moveTo>
                  <a:pt x="342" y="171"/>
                </a:moveTo>
                <a:cubicBezTo>
                  <a:pt x="342" y="182"/>
                  <a:pt x="341" y="193"/>
                  <a:pt x="339" y="204"/>
                </a:cubicBezTo>
                <a:cubicBezTo>
                  <a:pt x="336" y="215"/>
                  <a:pt x="333" y="226"/>
                  <a:pt x="329" y="236"/>
                </a:cubicBezTo>
                <a:cubicBezTo>
                  <a:pt x="325" y="247"/>
                  <a:pt x="319" y="257"/>
                  <a:pt x="313" y="266"/>
                </a:cubicBezTo>
                <a:cubicBezTo>
                  <a:pt x="307" y="275"/>
                  <a:pt x="300" y="284"/>
                  <a:pt x="291" y="292"/>
                </a:cubicBezTo>
                <a:cubicBezTo>
                  <a:pt x="283" y="301"/>
                  <a:pt x="274" y="308"/>
                  <a:pt x="265" y="314"/>
                </a:cubicBezTo>
                <a:cubicBezTo>
                  <a:pt x="256" y="320"/>
                  <a:pt x="246" y="325"/>
                  <a:pt x="236" y="330"/>
                </a:cubicBezTo>
                <a:cubicBezTo>
                  <a:pt x="225" y="334"/>
                  <a:pt x="215" y="337"/>
                  <a:pt x="204" y="339"/>
                </a:cubicBezTo>
                <a:cubicBezTo>
                  <a:pt x="193" y="342"/>
                  <a:pt x="182" y="343"/>
                  <a:pt x="170" y="343"/>
                </a:cubicBezTo>
                <a:cubicBezTo>
                  <a:pt x="159" y="343"/>
                  <a:pt x="148" y="342"/>
                  <a:pt x="137" y="339"/>
                </a:cubicBezTo>
                <a:cubicBezTo>
                  <a:pt x="126" y="337"/>
                  <a:pt x="115" y="334"/>
                  <a:pt x="105" y="330"/>
                </a:cubicBezTo>
                <a:cubicBezTo>
                  <a:pt x="95" y="325"/>
                  <a:pt x="85" y="320"/>
                  <a:pt x="76" y="314"/>
                </a:cubicBezTo>
                <a:cubicBezTo>
                  <a:pt x="66" y="308"/>
                  <a:pt x="58" y="301"/>
                  <a:pt x="50" y="292"/>
                </a:cubicBezTo>
                <a:cubicBezTo>
                  <a:pt x="42" y="284"/>
                  <a:pt x="35" y="275"/>
                  <a:pt x="28" y="266"/>
                </a:cubicBezTo>
                <a:cubicBezTo>
                  <a:pt x="22" y="257"/>
                  <a:pt x="17" y="247"/>
                  <a:pt x="13" y="236"/>
                </a:cubicBezTo>
                <a:cubicBezTo>
                  <a:pt x="8" y="226"/>
                  <a:pt x="5" y="215"/>
                  <a:pt x="3" y="204"/>
                </a:cubicBezTo>
                <a:cubicBezTo>
                  <a:pt x="1" y="193"/>
                  <a:pt x="0" y="182"/>
                  <a:pt x="0" y="171"/>
                </a:cubicBezTo>
                <a:cubicBezTo>
                  <a:pt x="0" y="160"/>
                  <a:pt x="1" y="149"/>
                  <a:pt x="3" y="138"/>
                </a:cubicBezTo>
                <a:cubicBezTo>
                  <a:pt x="5" y="127"/>
                  <a:pt x="8" y="116"/>
                  <a:pt x="13" y="106"/>
                </a:cubicBezTo>
                <a:cubicBezTo>
                  <a:pt x="17" y="95"/>
                  <a:pt x="22" y="86"/>
                  <a:pt x="28" y="76"/>
                </a:cubicBezTo>
                <a:cubicBezTo>
                  <a:pt x="35" y="67"/>
                  <a:pt x="42" y="58"/>
                  <a:pt x="50" y="50"/>
                </a:cubicBezTo>
                <a:cubicBezTo>
                  <a:pt x="58" y="42"/>
                  <a:pt x="66" y="35"/>
                  <a:pt x="76" y="29"/>
                </a:cubicBezTo>
                <a:cubicBezTo>
                  <a:pt x="85" y="23"/>
                  <a:pt x="95" y="18"/>
                  <a:pt x="105" y="13"/>
                </a:cubicBezTo>
                <a:cubicBezTo>
                  <a:pt x="115" y="9"/>
                  <a:pt x="126" y="6"/>
                  <a:pt x="137" y="4"/>
                </a:cubicBezTo>
                <a:cubicBezTo>
                  <a:pt x="148" y="2"/>
                  <a:pt x="159" y="0"/>
                  <a:pt x="170" y="0"/>
                </a:cubicBezTo>
                <a:cubicBezTo>
                  <a:pt x="182" y="0"/>
                  <a:pt x="193" y="2"/>
                  <a:pt x="204" y="4"/>
                </a:cubicBezTo>
                <a:cubicBezTo>
                  <a:pt x="215" y="6"/>
                  <a:pt x="225" y="9"/>
                  <a:pt x="236" y="13"/>
                </a:cubicBezTo>
                <a:cubicBezTo>
                  <a:pt x="246" y="18"/>
                  <a:pt x="256" y="23"/>
                  <a:pt x="265" y="29"/>
                </a:cubicBezTo>
                <a:cubicBezTo>
                  <a:pt x="274" y="35"/>
                  <a:pt x="283" y="42"/>
                  <a:pt x="291" y="50"/>
                </a:cubicBezTo>
                <a:cubicBezTo>
                  <a:pt x="300" y="58"/>
                  <a:pt x="307" y="67"/>
                  <a:pt x="313" y="76"/>
                </a:cubicBezTo>
                <a:cubicBezTo>
                  <a:pt x="319" y="86"/>
                  <a:pt x="325" y="95"/>
                  <a:pt x="329" y="106"/>
                </a:cubicBezTo>
                <a:cubicBezTo>
                  <a:pt x="333" y="116"/>
                  <a:pt x="336" y="127"/>
                  <a:pt x="339" y="138"/>
                </a:cubicBezTo>
                <a:cubicBezTo>
                  <a:pt x="341" y="149"/>
                  <a:pt x="342" y="160"/>
                  <a:pt x="342" y="171"/>
                </a:cubicBezTo>
              </a:path>
            </a:pathLst>
          </a:custGeom>
          <a:ln w="21600">
            <a:solidFill>
              <a:srgbClr val="4caf50"/>
            </a:solidFill>
            <a:miter/>
          </a:ln>
        </p:spPr>
        <p:txBody>
          <a:bodyPr lIns="10800" rIns="10800" tIns="10800" bIns="10800" anchor="t">
            <a:noAutofit/>
          </a:bodyPr>
          <a:p>
            <a:endParaRPr b="0" lang="en-US" sz="2400" strike="noStrike" u="none">
              <a:solidFill>
                <a:srgbClr val="000000"/>
              </a:solidFill>
              <a:effectLst/>
              <a:uFillTx/>
              <a:latin typeface="Times New Roman"/>
            </a:endParaRPr>
          </a:p>
        </p:txBody>
      </p:sp>
      <p:sp>
        <p:nvSpPr>
          <p:cNvPr id="498" name=""/>
          <p:cNvSpPr/>
          <p:nvPr/>
        </p:nvSpPr>
        <p:spPr>
          <a:xfrm>
            <a:off x="5893920" y="1795680"/>
            <a:ext cx="123120" cy="123480"/>
          </a:xfrm>
          <a:custGeom>
            <a:avLst/>
            <a:gdLst/>
            <a:ahLst/>
            <a:rect l="0" t="0" r="r" b="b"/>
            <a:pathLst>
              <a:path w="342" h="343">
                <a:moveTo>
                  <a:pt x="342" y="171"/>
                </a:moveTo>
                <a:cubicBezTo>
                  <a:pt x="342" y="182"/>
                  <a:pt x="341" y="193"/>
                  <a:pt x="339" y="204"/>
                </a:cubicBezTo>
                <a:cubicBezTo>
                  <a:pt x="336" y="215"/>
                  <a:pt x="333" y="226"/>
                  <a:pt x="329" y="236"/>
                </a:cubicBezTo>
                <a:cubicBezTo>
                  <a:pt x="325" y="247"/>
                  <a:pt x="319" y="257"/>
                  <a:pt x="313" y="266"/>
                </a:cubicBezTo>
                <a:cubicBezTo>
                  <a:pt x="307" y="275"/>
                  <a:pt x="300" y="284"/>
                  <a:pt x="292" y="292"/>
                </a:cubicBezTo>
                <a:cubicBezTo>
                  <a:pt x="284" y="301"/>
                  <a:pt x="275" y="308"/>
                  <a:pt x="266" y="314"/>
                </a:cubicBezTo>
                <a:cubicBezTo>
                  <a:pt x="257" y="320"/>
                  <a:pt x="247" y="325"/>
                  <a:pt x="237" y="330"/>
                </a:cubicBezTo>
                <a:cubicBezTo>
                  <a:pt x="226" y="334"/>
                  <a:pt x="216" y="337"/>
                  <a:pt x="205" y="339"/>
                </a:cubicBezTo>
                <a:cubicBezTo>
                  <a:pt x="194" y="342"/>
                  <a:pt x="182" y="343"/>
                  <a:pt x="171" y="343"/>
                </a:cubicBezTo>
                <a:cubicBezTo>
                  <a:pt x="159" y="343"/>
                  <a:pt x="148" y="342"/>
                  <a:pt x="137" y="339"/>
                </a:cubicBezTo>
                <a:cubicBezTo>
                  <a:pt x="126" y="337"/>
                  <a:pt x="115" y="334"/>
                  <a:pt x="105" y="330"/>
                </a:cubicBezTo>
                <a:cubicBezTo>
                  <a:pt x="95" y="325"/>
                  <a:pt x="85" y="320"/>
                  <a:pt x="75" y="314"/>
                </a:cubicBezTo>
                <a:cubicBezTo>
                  <a:pt x="66" y="308"/>
                  <a:pt x="58" y="301"/>
                  <a:pt x="50" y="292"/>
                </a:cubicBezTo>
                <a:cubicBezTo>
                  <a:pt x="42" y="284"/>
                  <a:pt x="35" y="275"/>
                  <a:pt x="28" y="266"/>
                </a:cubicBezTo>
                <a:cubicBezTo>
                  <a:pt x="22" y="257"/>
                  <a:pt x="17" y="247"/>
                  <a:pt x="13" y="236"/>
                </a:cubicBezTo>
                <a:cubicBezTo>
                  <a:pt x="8" y="226"/>
                  <a:pt x="5" y="215"/>
                  <a:pt x="3" y="204"/>
                </a:cubicBezTo>
                <a:cubicBezTo>
                  <a:pt x="1" y="193"/>
                  <a:pt x="0" y="182"/>
                  <a:pt x="0" y="171"/>
                </a:cubicBezTo>
                <a:cubicBezTo>
                  <a:pt x="0" y="160"/>
                  <a:pt x="1" y="149"/>
                  <a:pt x="3" y="138"/>
                </a:cubicBezTo>
                <a:cubicBezTo>
                  <a:pt x="5" y="127"/>
                  <a:pt x="8" y="116"/>
                  <a:pt x="13" y="106"/>
                </a:cubicBezTo>
                <a:cubicBezTo>
                  <a:pt x="17" y="95"/>
                  <a:pt x="22" y="86"/>
                  <a:pt x="28" y="76"/>
                </a:cubicBezTo>
                <a:cubicBezTo>
                  <a:pt x="35" y="67"/>
                  <a:pt x="42" y="58"/>
                  <a:pt x="50" y="50"/>
                </a:cubicBezTo>
                <a:cubicBezTo>
                  <a:pt x="58" y="42"/>
                  <a:pt x="66" y="35"/>
                  <a:pt x="75" y="29"/>
                </a:cubicBezTo>
                <a:cubicBezTo>
                  <a:pt x="85" y="23"/>
                  <a:pt x="95" y="18"/>
                  <a:pt x="105" y="13"/>
                </a:cubicBezTo>
                <a:cubicBezTo>
                  <a:pt x="115" y="9"/>
                  <a:pt x="126" y="6"/>
                  <a:pt x="137" y="4"/>
                </a:cubicBezTo>
                <a:cubicBezTo>
                  <a:pt x="148" y="2"/>
                  <a:pt x="159" y="0"/>
                  <a:pt x="171" y="0"/>
                </a:cubicBezTo>
                <a:cubicBezTo>
                  <a:pt x="182" y="0"/>
                  <a:pt x="194" y="2"/>
                  <a:pt x="205" y="4"/>
                </a:cubicBezTo>
                <a:cubicBezTo>
                  <a:pt x="216" y="6"/>
                  <a:pt x="226" y="9"/>
                  <a:pt x="237" y="13"/>
                </a:cubicBezTo>
                <a:cubicBezTo>
                  <a:pt x="247" y="18"/>
                  <a:pt x="257" y="23"/>
                  <a:pt x="266" y="29"/>
                </a:cubicBezTo>
                <a:cubicBezTo>
                  <a:pt x="275" y="35"/>
                  <a:pt x="284" y="42"/>
                  <a:pt x="292" y="50"/>
                </a:cubicBezTo>
                <a:cubicBezTo>
                  <a:pt x="300" y="58"/>
                  <a:pt x="307" y="67"/>
                  <a:pt x="313" y="76"/>
                </a:cubicBezTo>
                <a:cubicBezTo>
                  <a:pt x="319" y="86"/>
                  <a:pt x="325" y="95"/>
                  <a:pt x="329" y="106"/>
                </a:cubicBezTo>
                <a:cubicBezTo>
                  <a:pt x="333" y="116"/>
                  <a:pt x="336" y="127"/>
                  <a:pt x="339" y="138"/>
                </a:cubicBezTo>
                <a:cubicBezTo>
                  <a:pt x="341" y="149"/>
                  <a:pt x="342" y="160"/>
                  <a:pt x="342" y="171"/>
                </a:cubicBez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99" name=""/>
          <p:cNvSpPr/>
          <p:nvPr/>
        </p:nvSpPr>
        <p:spPr>
          <a:xfrm>
            <a:off x="5893920" y="1795680"/>
            <a:ext cx="123120" cy="123480"/>
          </a:xfrm>
          <a:custGeom>
            <a:avLst/>
            <a:gdLst/>
            <a:ahLst/>
            <a:rect l="0" t="0" r="r" b="b"/>
            <a:pathLst>
              <a:path fill="none" w="342" h="343">
                <a:moveTo>
                  <a:pt x="342" y="171"/>
                </a:moveTo>
                <a:cubicBezTo>
                  <a:pt x="342" y="182"/>
                  <a:pt x="341" y="193"/>
                  <a:pt x="339" y="204"/>
                </a:cubicBezTo>
                <a:cubicBezTo>
                  <a:pt x="336" y="215"/>
                  <a:pt x="333" y="226"/>
                  <a:pt x="329" y="236"/>
                </a:cubicBezTo>
                <a:cubicBezTo>
                  <a:pt x="325" y="247"/>
                  <a:pt x="319" y="257"/>
                  <a:pt x="313" y="266"/>
                </a:cubicBezTo>
                <a:cubicBezTo>
                  <a:pt x="307" y="275"/>
                  <a:pt x="300" y="284"/>
                  <a:pt x="292" y="292"/>
                </a:cubicBezTo>
                <a:cubicBezTo>
                  <a:pt x="284" y="301"/>
                  <a:pt x="275" y="308"/>
                  <a:pt x="266" y="314"/>
                </a:cubicBezTo>
                <a:cubicBezTo>
                  <a:pt x="257" y="320"/>
                  <a:pt x="247" y="325"/>
                  <a:pt x="237" y="330"/>
                </a:cubicBezTo>
                <a:cubicBezTo>
                  <a:pt x="226" y="334"/>
                  <a:pt x="216" y="337"/>
                  <a:pt x="205" y="339"/>
                </a:cubicBezTo>
                <a:cubicBezTo>
                  <a:pt x="194" y="342"/>
                  <a:pt x="182" y="343"/>
                  <a:pt x="171" y="343"/>
                </a:cubicBezTo>
                <a:cubicBezTo>
                  <a:pt x="159" y="343"/>
                  <a:pt x="148" y="342"/>
                  <a:pt x="137" y="339"/>
                </a:cubicBezTo>
                <a:cubicBezTo>
                  <a:pt x="126" y="337"/>
                  <a:pt x="115" y="334"/>
                  <a:pt x="105" y="330"/>
                </a:cubicBezTo>
                <a:cubicBezTo>
                  <a:pt x="95" y="325"/>
                  <a:pt x="85" y="320"/>
                  <a:pt x="75" y="314"/>
                </a:cubicBezTo>
                <a:cubicBezTo>
                  <a:pt x="66" y="308"/>
                  <a:pt x="58" y="301"/>
                  <a:pt x="50" y="292"/>
                </a:cubicBezTo>
                <a:cubicBezTo>
                  <a:pt x="42" y="284"/>
                  <a:pt x="35" y="275"/>
                  <a:pt x="28" y="266"/>
                </a:cubicBezTo>
                <a:cubicBezTo>
                  <a:pt x="22" y="257"/>
                  <a:pt x="17" y="247"/>
                  <a:pt x="13" y="236"/>
                </a:cubicBezTo>
                <a:cubicBezTo>
                  <a:pt x="8" y="226"/>
                  <a:pt x="5" y="215"/>
                  <a:pt x="3" y="204"/>
                </a:cubicBezTo>
                <a:cubicBezTo>
                  <a:pt x="1" y="193"/>
                  <a:pt x="0" y="182"/>
                  <a:pt x="0" y="171"/>
                </a:cubicBezTo>
                <a:cubicBezTo>
                  <a:pt x="0" y="160"/>
                  <a:pt x="1" y="149"/>
                  <a:pt x="3" y="138"/>
                </a:cubicBezTo>
                <a:cubicBezTo>
                  <a:pt x="5" y="127"/>
                  <a:pt x="8" y="116"/>
                  <a:pt x="13" y="106"/>
                </a:cubicBezTo>
                <a:cubicBezTo>
                  <a:pt x="17" y="95"/>
                  <a:pt x="22" y="86"/>
                  <a:pt x="28" y="76"/>
                </a:cubicBezTo>
                <a:cubicBezTo>
                  <a:pt x="35" y="67"/>
                  <a:pt x="42" y="58"/>
                  <a:pt x="50" y="50"/>
                </a:cubicBezTo>
                <a:cubicBezTo>
                  <a:pt x="58" y="42"/>
                  <a:pt x="66" y="35"/>
                  <a:pt x="75" y="29"/>
                </a:cubicBezTo>
                <a:cubicBezTo>
                  <a:pt x="85" y="23"/>
                  <a:pt x="95" y="18"/>
                  <a:pt x="105" y="13"/>
                </a:cubicBezTo>
                <a:cubicBezTo>
                  <a:pt x="115" y="9"/>
                  <a:pt x="126" y="6"/>
                  <a:pt x="137" y="4"/>
                </a:cubicBezTo>
                <a:cubicBezTo>
                  <a:pt x="148" y="2"/>
                  <a:pt x="159" y="0"/>
                  <a:pt x="171" y="0"/>
                </a:cubicBezTo>
                <a:cubicBezTo>
                  <a:pt x="182" y="0"/>
                  <a:pt x="194" y="2"/>
                  <a:pt x="205" y="4"/>
                </a:cubicBezTo>
                <a:cubicBezTo>
                  <a:pt x="216" y="6"/>
                  <a:pt x="226" y="9"/>
                  <a:pt x="237" y="13"/>
                </a:cubicBezTo>
                <a:cubicBezTo>
                  <a:pt x="247" y="18"/>
                  <a:pt x="257" y="23"/>
                  <a:pt x="266" y="29"/>
                </a:cubicBezTo>
                <a:cubicBezTo>
                  <a:pt x="275" y="35"/>
                  <a:pt x="284" y="42"/>
                  <a:pt x="292" y="50"/>
                </a:cubicBezTo>
                <a:cubicBezTo>
                  <a:pt x="300" y="58"/>
                  <a:pt x="307" y="67"/>
                  <a:pt x="313" y="76"/>
                </a:cubicBezTo>
                <a:cubicBezTo>
                  <a:pt x="319" y="86"/>
                  <a:pt x="325" y="95"/>
                  <a:pt x="329" y="106"/>
                </a:cubicBezTo>
                <a:cubicBezTo>
                  <a:pt x="333" y="116"/>
                  <a:pt x="336" y="127"/>
                  <a:pt x="339" y="138"/>
                </a:cubicBezTo>
                <a:cubicBezTo>
                  <a:pt x="341" y="149"/>
                  <a:pt x="342" y="160"/>
                  <a:pt x="342" y="171"/>
                </a:cubicBezTo>
              </a:path>
            </a:pathLst>
          </a:custGeom>
          <a:ln w="21600">
            <a:solidFill>
              <a:srgbClr val="4caf50"/>
            </a:solidFill>
            <a:miter/>
          </a:ln>
        </p:spPr>
        <p:txBody>
          <a:bodyPr lIns="10800" rIns="10800" tIns="10800" bIns="10800" anchor="t">
            <a:noAutofit/>
          </a:bodyPr>
          <a:p>
            <a:endParaRPr b="0" lang="en-US" sz="2400" strike="noStrike" u="none">
              <a:solidFill>
                <a:srgbClr val="000000"/>
              </a:solidFill>
              <a:effectLst/>
              <a:uFillTx/>
              <a:latin typeface="Times New Roman"/>
            </a:endParaRPr>
          </a:p>
        </p:txBody>
      </p:sp>
      <p:sp>
        <p:nvSpPr>
          <p:cNvPr id="500" name=""/>
          <p:cNvSpPr/>
          <p:nvPr/>
        </p:nvSpPr>
        <p:spPr>
          <a:xfrm>
            <a:off x="8726760" y="1795680"/>
            <a:ext cx="123480" cy="123480"/>
          </a:xfrm>
          <a:custGeom>
            <a:avLst/>
            <a:gdLst/>
            <a:ahLst/>
            <a:rect l="0" t="0" r="r" b="b"/>
            <a:pathLst>
              <a:path w="343" h="343">
                <a:moveTo>
                  <a:pt x="343" y="171"/>
                </a:moveTo>
                <a:cubicBezTo>
                  <a:pt x="343" y="182"/>
                  <a:pt x="342" y="193"/>
                  <a:pt x="339" y="204"/>
                </a:cubicBezTo>
                <a:cubicBezTo>
                  <a:pt x="337" y="215"/>
                  <a:pt x="334" y="226"/>
                  <a:pt x="330" y="236"/>
                </a:cubicBezTo>
                <a:cubicBezTo>
                  <a:pt x="325" y="247"/>
                  <a:pt x="320" y="257"/>
                  <a:pt x="314" y="266"/>
                </a:cubicBezTo>
                <a:cubicBezTo>
                  <a:pt x="308" y="275"/>
                  <a:pt x="301" y="284"/>
                  <a:pt x="293" y="292"/>
                </a:cubicBezTo>
                <a:cubicBezTo>
                  <a:pt x="285" y="301"/>
                  <a:pt x="276" y="308"/>
                  <a:pt x="267" y="314"/>
                </a:cubicBezTo>
                <a:cubicBezTo>
                  <a:pt x="258" y="320"/>
                  <a:pt x="248" y="325"/>
                  <a:pt x="237" y="330"/>
                </a:cubicBezTo>
                <a:cubicBezTo>
                  <a:pt x="227" y="334"/>
                  <a:pt x="216" y="337"/>
                  <a:pt x="205" y="339"/>
                </a:cubicBezTo>
                <a:cubicBezTo>
                  <a:pt x="194" y="342"/>
                  <a:pt x="183" y="343"/>
                  <a:pt x="172" y="343"/>
                </a:cubicBezTo>
                <a:cubicBezTo>
                  <a:pt x="161" y="343"/>
                  <a:pt x="150" y="342"/>
                  <a:pt x="138" y="339"/>
                </a:cubicBezTo>
                <a:cubicBezTo>
                  <a:pt x="127" y="337"/>
                  <a:pt x="116" y="334"/>
                  <a:pt x="106" y="330"/>
                </a:cubicBezTo>
                <a:cubicBezTo>
                  <a:pt x="95" y="325"/>
                  <a:pt x="86" y="320"/>
                  <a:pt x="76" y="314"/>
                </a:cubicBezTo>
                <a:cubicBezTo>
                  <a:pt x="67" y="308"/>
                  <a:pt x="58" y="301"/>
                  <a:pt x="50" y="292"/>
                </a:cubicBezTo>
                <a:cubicBezTo>
                  <a:pt x="43" y="284"/>
                  <a:pt x="35" y="275"/>
                  <a:pt x="29" y="266"/>
                </a:cubicBezTo>
                <a:cubicBezTo>
                  <a:pt x="23" y="257"/>
                  <a:pt x="18" y="247"/>
                  <a:pt x="13" y="236"/>
                </a:cubicBezTo>
                <a:cubicBezTo>
                  <a:pt x="9" y="226"/>
                  <a:pt x="6" y="215"/>
                  <a:pt x="4" y="204"/>
                </a:cubicBezTo>
                <a:cubicBezTo>
                  <a:pt x="2" y="193"/>
                  <a:pt x="0" y="182"/>
                  <a:pt x="0" y="171"/>
                </a:cubicBezTo>
                <a:cubicBezTo>
                  <a:pt x="0" y="160"/>
                  <a:pt x="2" y="149"/>
                  <a:pt x="4" y="138"/>
                </a:cubicBezTo>
                <a:cubicBezTo>
                  <a:pt x="6" y="127"/>
                  <a:pt x="9" y="116"/>
                  <a:pt x="13" y="106"/>
                </a:cubicBezTo>
                <a:cubicBezTo>
                  <a:pt x="18" y="95"/>
                  <a:pt x="23" y="86"/>
                  <a:pt x="29" y="76"/>
                </a:cubicBezTo>
                <a:cubicBezTo>
                  <a:pt x="35" y="67"/>
                  <a:pt x="43" y="58"/>
                  <a:pt x="50" y="50"/>
                </a:cubicBezTo>
                <a:cubicBezTo>
                  <a:pt x="58" y="42"/>
                  <a:pt x="67" y="35"/>
                  <a:pt x="76" y="29"/>
                </a:cubicBezTo>
                <a:cubicBezTo>
                  <a:pt x="86" y="23"/>
                  <a:pt x="95" y="18"/>
                  <a:pt x="106" y="13"/>
                </a:cubicBezTo>
                <a:cubicBezTo>
                  <a:pt x="116" y="9"/>
                  <a:pt x="127" y="6"/>
                  <a:pt x="138" y="4"/>
                </a:cubicBezTo>
                <a:cubicBezTo>
                  <a:pt x="150" y="2"/>
                  <a:pt x="161" y="0"/>
                  <a:pt x="172" y="0"/>
                </a:cubicBezTo>
                <a:cubicBezTo>
                  <a:pt x="183" y="0"/>
                  <a:pt x="194" y="2"/>
                  <a:pt x="205" y="4"/>
                </a:cubicBezTo>
                <a:cubicBezTo>
                  <a:pt x="216" y="6"/>
                  <a:pt x="227" y="9"/>
                  <a:pt x="237" y="13"/>
                </a:cubicBezTo>
                <a:cubicBezTo>
                  <a:pt x="248" y="18"/>
                  <a:pt x="258" y="23"/>
                  <a:pt x="267" y="29"/>
                </a:cubicBezTo>
                <a:cubicBezTo>
                  <a:pt x="276" y="35"/>
                  <a:pt x="285" y="42"/>
                  <a:pt x="293" y="50"/>
                </a:cubicBezTo>
                <a:cubicBezTo>
                  <a:pt x="301" y="58"/>
                  <a:pt x="308" y="67"/>
                  <a:pt x="314" y="76"/>
                </a:cubicBezTo>
                <a:cubicBezTo>
                  <a:pt x="320" y="86"/>
                  <a:pt x="325" y="95"/>
                  <a:pt x="330" y="106"/>
                </a:cubicBezTo>
                <a:cubicBezTo>
                  <a:pt x="334" y="116"/>
                  <a:pt x="337" y="127"/>
                  <a:pt x="339" y="138"/>
                </a:cubicBezTo>
                <a:cubicBezTo>
                  <a:pt x="342" y="149"/>
                  <a:pt x="343" y="160"/>
                  <a:pt x="343" y="171"/>
                </a:cubicBez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01" name=""/>
          <p:cNvSpPr/>
          <p:nvPr/>
        </p:nvSpPr>
        <p:spPr>
          <a:xfrm>
            <a:off x="8726760" y="1795680"/>
            <a:ext cx="123480" cy="123480"/>
          </a:xfrm>
          <a:custGeom>
            <a:avLst/>
            <a:gdLst/>
            <a:ahLst/>
            <a:rect l="0" t="0" r="r" b="b"/>
            <a:pathLst>
              <a:path fill="none" w="343" h="343">
                <a:moveTo>
                  <a:pt x="343" y="171"/>
                </a:moveTo>
                <a:cubicBezTo>
                  <a:pt x="343" y="182"/>
                  <a:pt x="342" y="193"/>
                  <a:pt x="339" y="204"/>
                </a:cubicBezTo>
                <a:cubicBezTo>
                  <a:pt x="337" y="215"/>
                  <a:pt x="334" y="226"/>
                  <a:pt x="330" y="236"/>
                </a:cubicBezTo>
                <a:cubicBezTo>
                  <a:pt x="325" y="247"/>
                  <a:pt x="320" y="257"/>
                  <a:pt x="314" y="266"/>
                </a:cubicBezTo>
                <a:cubicBezTo>
                  <a:pt x="308" y="275"/>
                  <a:pt x="301" y="284"/>
                  <a:pt x="293" y="292"/>
                </a:cubicBezTo>
                <a:cubicBezTo>
                  <a:pt x="285" y="301"/>
                  <a:pt x="276" y="308"/>
                  <a:pt x="267" y="314"/>
                </a:cubicBezTo>
                <a:cubicBezTo>
                  <a:pt x="258" y="320"/>
                  <a:pt x="248" y="325"/>
                  <a:pt x="237" y="330"/>
                </a:cubicBezTo>
                <a:cubicBezTo>
                  <a:pt x="227" y="334"/>
                  <a:pt x="216" y="337"/>
                  <a:pt x="205" y="339"/>
                </a:cubicBezTo>
                <a:cubicBezTo>
                  <a:pt x="194" y="342"/>
                  <a:pt x="183" y="343"/>
                  <a:pt x="172" y="343"/>
                </a:cubicBezTo>
                <a:cubicBezTo>
                  <a:pt x="161" y="343"/>
                  <a:pt x="150" y="342"/>
                  <a:pt x="138" y="339"/>
                </a:cubicBezTo>
                <a:cubicBezTo>
                  <a:pt x="127" y="337"/>
                  <a:pt x="116" y="334"/>
                  <a:pt x="106" y="330"/>
                </a:cubicBezTo>
                <a:cubicBezTo>
                  <a:pt x="95" y="325"/>
                  <a:pt x="86" y="320"/>
                  <a:pt x="76" y="314"/>
                </a:cubicBezTo>
                <a:cubicBezTo>
                  <a:pt x="67" y="308"/>
                  <a:pt x="58" y="301"/>
                  <a:pt x="50" y="292"/>
                </a:cubicBezTo>
                <a:cubicBezTo>
                  <a:pt x="43" y="284"/>
                  <a:pt x="35" y="275"/>
                  <a:pt x="29" y="266"/>
                </a:cubicBezTo>
                <a:cubicBezTo>
                  <a:pt x="23" y="257"/>
                  <a:pt x="18" y="247"/>
                  <a:pt x="13" y="236"/>
                </a:cubicBezTo>
                <a:cubicBezTo>
                  <a:pt x="9" y="226"/>
                  <a:pt x="6" y="215"/>
                  <a:pt x="4" y="204"/>
                </a:cubicBezTo>
                <a:cubicBezTo>
                  <a:pt x="2" y="193"/>
                  <a:pt x="0" y="182"/>
                  <a:pt x="0" y="171"/>
                </a:cubicBezTo>
                <a:cubicBezTo>
                  <a:pt x="0" y="160"/>
                  <a:pt x="2" y="149"/>
                  <a:pt x="4" y="138"/>
                </a:cubicBezTo>
                <a:cubicBezTo>
                  <a:pt x="6" y="127"/>
                  <a:pt x="9" y="116"/>
                  <a:pt x="13" y="106"/>
                </a:cubicBezTo>
                <a:cubicBezTo>
                  <a:pt x="18" y="95"/>
                  <a:pt x="23" y="86"/>
                  <a:pt x="29" y="76"/>
                </a:cubicBezTo>
                <a:cubicBezTo>
                  <a:pt x="35" y="67"/>
                  <a:pt x="43" y="58"/>
                  <a:pt x="50" y="50"/>
                </a:cubicBezTo>
                <a:cubicBezTo>
                  <a:pt x="58" y="42"/>
                  <a:pt x="67" y="35"/>
                  <a:pt x="76" y="29"/>
                </a:cubicBezTo>
                <a:cubicBezTo>
                  <a:pt x="86" y="23"/>
                  <a:pt x="95" y="18"/>
                  <a:pt x="106" y="13"/>
                </a:cubicBezTo>
                <a:cubicBezTo>
                  <a:pt x="116" y="9"/>
                  <a:pt x="127" y="6"/>
                  <a:pt x="138" y="4"/>
                </a:cubicBezTo>
                <a:cubicBezTo>
                  <a:pt x="150" y="2"/>
                  <a:pt x="161" y="0"/>
                  <a:pt x="172" y="0"/>
                </a:cubicBezTo>
                <a:cubicBezTo>
                  <a:pt x="183" y="0"/>
                  <a:pt x="194" y="2"/>
                  <a:pt x="205" y="4"/>
                </a:cubicBezTo>
                <a:cubicBezTo>
                  <a:pt x="216" y="6"/>
                  <a:pt x="227" y="9"/>
                  <a:pt x="237" y="13"/>
                </a:cubicBezTo>
                <a:cubicBezTo>
                  <a:pt x="248" y="18"/>
                  <a:pt x="258" y="23"/>
                  <a:pt x="267" y="29"/>
                </a:cubicBezTo>
                <a:cubicBezTo>
                  <a:pt x="276" y="35"/>
                  <a:pt x="285" y="42"/>
                  <a:pt x="293" y="50"/>
                </a:cubicBezTo>
                <a:cubicBezTo>
                  <a:pt x="301" y="58"/>
                  <a:pt x="308" y="67"/>
                  <a:pt x="314" y="76"/>
                </a:cubicBezTo>
                <a:cubicBezTo>
                  <a:pt x="320" y="86"/>
                  <a:pt x="325" y="95"/>
                  <a:pt x="330" y="106"/>
                </a:cubicBezTo>
                <a:cubicBezTo>
                  <a:pt x="334" y="116"/>
                  <a:pt x="337" y="127"/>
                  <a:pt x="339" y="138"/>
                </a:cubicBezTo>
                <a:cubicBezTo>
                  <a:pt x="342" y="149"/>
                  <a:pt x="343" y="160"/>
                  <a:pt x="343" y="171"/>
                </a:cubicBezTo>
              </a:path>
            </a:pathLst>
          </a:custGeom>
          <a:ln w="21600">
            <a:solidFill>
              <a:srgbClr val="4caf50"/>
            </a:solidFill>
            <a:miter/>
          </a:ln>
        </p:spPr>
        <p:txBody>
          <a:bodyPr lIns="10800" rIns="10800" tIns="10800" bIns="10800" anchor="t">
            <a:noAutofit/>
          </a:bodyPr>
          <a:p>
            <a:endParaRPr b="0" lang="en-US" sz="2400" strike="noStrike" u="none">
              <a:solidFill>
                <a:srgbClr val="000000"/>
              </a:solidFill>
              <a:effectLst/>
              <a:uFillTx/>
              <a:latin typeface="Times New Roman"/>
            </a:endParaRPr>
          </a:p>
        </p:txBody>
      </p:sp>
      <p:sp>
        <p:nvSpPr>
          <p:cNvPr id="502" name=""/>
          <p:cNvSpPr txBox="1"/>
          <p:nvPr/>
        </p:nvSpPr>
        <p:spPr>
          <a:xfrm>
            <a:off x="8109000" y="3846240"/>
            <a:ext cx="590400" cy="168120"/>
          </a:xfrm>
          <a:prstGeom prst="rect">
            <a:avLst/>
          </a:prstGeom>
          <a:noFill/>
          <a:ln w="0">
            <a:noFill/>
          </a:ln>
        </p:spPr>
        <p:txBody>
          <a:bodyPr wrap="none" lIns="0" rIns="0" tIns="0" bIns="0" anchor="t">
            <a:spAutoFit/>
          </a:bodyPr>
          <a:p>
            <a:r>
              <a:rPr b="0" lang="en-US" sz="910" strike="noStrike" u="none">
                <a:solidFill>
                  <a:srgbClr val="fcd34d"/>
                </a:solidFill>
                <a:effectLst/>
                <a:uFillTx/>
                <a:latin typeface="NotoSansJP"/>
                <a:ea typeface="NotoSansJP"/>
              </a:rPr>
              <a:t>600%</a:t>
            </a:r>
            <a:r>
              <a:rPr b="0" lang="zh-CN" sz="910" strike="noStrike" u="none">
                <a:solidFill>
                  <a:srgbClr val="fcd34d"/>
                </a:solidFill>
                <a:effectLst/>
                <a:uFillTx/>
                <a:latin typeface="NotoSansJP"/>
                <a:ea typeface="NotoSansJP"/>
              </a:rPr>
              <a:t>達成</a:t>
            </a:r>
            <a:endParaRPr b="0" lang="en-US" sz="91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3" name="" descr=""/>
          <p:cNvPicPr/>
          <p:nvPr/>
        </p:nvPicPr>
        <p:blipFill>
          <a:blip r:embed="rId1"/>
          <a:stretch/>
        </p:blipFill>
        <p:spPr>
          <a:xfrm>
            <a:off x="0" y="0"/>
            <a:ext cx="9250560" cy="8838720"/>
          </a:xfrm>
          <a:prstGeom prst="rect">
            <a:avLst/>
          </a:prstGeom>
          <a:noFill/>
          <a:ln w="0">
            <a:noFill/>
          </a:ln>
        </p:spPr>
      </p:pic>
      <p:sp>
        <p:nvSpPr>
          <p:cNvPr id="504" name=""/>
          <p:cNvSpPr/>
          <p:nvPr/>
        </p:nvSpPr>
        <p:spPr>
          <a:xfrm>
            <a:off x="7805520" y="0"/>
            <a:ext cx="2891160" cy="1445760"/>
          </a:xfrm>
          <a:custGeom>
            <a:avLst/>
            <a:gdLst/>
            <a:ahLst/>
            <a:rect l="0" t="0" r="r" b="b"/>
            <a:pathLst>
              <a:path w="8031" h="4016">
                <a:moveTo>
                  <a:pt x="8031" y="0"/>
                </a:moveTo>
                <a:cubicBezTo>
                  <a:pt x="8031" y="65"/>
                  <a:pt x="8030" y="131"/>
                  <a:pt x="8026" y="197"/>
                </a:cubicBezTo>
                <a:cubicBezTo>
                  <a:pt x="8023" y="262"/>
                  <a:pt x="8018" y="328"/>
                  <a:pt x="8012" y="393"/>
                </a:cubicBezTo>
                <a:cubicBezTo>
                  <a:pt x="8005" y="458"/>
                  <a:pt x="7997" y="524"/>
                  <a:pt x="7988" y="589"/>
                </a:cubicBezTo>
                <a:cubicBezTo>
                  <a:pt x="7978" y="654"/>
                  <a:pt x="7967" y="718"/>
                  <a:pt x="7954" y="783"/>
                </a:cubicBezTo>
                <a:cubicBezTo>
                  <a:pt x="7941" y="847"/>
                  <a:pt x="7927" y="911"/>
                  <a:pt x="7911" y="975"/>
                </a:cubicBezTo>
                <a:cubicBezTo>
                  <a:pt x="7895" y="1039"/>
                  <a:pt x="7877" y="1102"/>
                  <a:pt x="7858" y="1165"/>
                </a:cubicBezTo>
                <a:cubicBezTo>
                  <a:pt x="7839" y="1228"/>
                  <a:pt x="7819" y="1290"/>
                  <a:pt x="7796" y="1352"/>
                </a:cubicBezTo>
                <a:cubicBezTo>
                  <a:pt x="7774" y="1414"/>
                  <a:pt x="7751" y="1475"/>
                  <a:pt x="7726" y="1536"/>
                </a:cubicBezTo>
                <a:cubicBezTo>
                  <a:pt x="7700" y="1597"/>
                  <a:pt x="7674" y="1657"/>
                  <a:pt x="7646" y="1716"/>
                </a:cubicBezTo>
                <a:cubicBezTo>
                  <a:pt x="7618" y="1776"/>
                  <a:pt x="7588" y="1834"/>
                  <a:pt x="7557" y="1892"/>
                </a:cubicBezTo>
                <a:cubicBezTo>
                  <a:pt x="7526" y="1950"/>
                  <a:pt x="7494" y="2007"/>
                  <a:pt x="7460" y="2065"/>
                </a:cubicBezTo>
                <a:cubicBezTo>
                  <a:pt x="7426" y="2121"/>
                  <a:pt x="7391" y="2177"/>
                  <a:pt x="7355" y="2231"/>
                </a:cubicBezTo>
                <a:cubicBezTo>
                  <a:pt x="7318" y="2286"/>
                  <a:pt x="7280" y="2340"/>
                  <a:pt x="7241" y="2392"/>
                </a:cubicBezTo>
                <a:cubicBezTo>
                  <a:pt x="7202" y="2445"/>
                  <a:pt x="7161" y="2497"/>
                  <a:pt x="7120" y="2548"/>
                </a:cubicBezTo>
                <a:cubicBezTo>
                  <a:pt x="7078" y="2599"/>
                  <a:pt x="7035" y="2648"/>
                  <a:pt x="6991" y="2697"/>
                </a:cubicBezTo>
                <a:cubicBezTo>
                  <a:pt x="6947" y="2746"/>
                  <a:pt x="6902" y="2793"/>
                  <a:pt x="6855" y="2840"/>
                </a:cubicBezTo>
                <a:cubicBezTo>
                  <a:pt x="6809" y="2886"/>
                  <a:pt x="6761" y="2931"/>
                  <a:pt x="6712" y="2976"/>
                </a:cubicBezTo>
                <a:cubicBezTo>
                  <a:pt x="6664" y="3020"/>
                  <a:pt x="6614" y="3063"/>
                  <a:pt x="6563" y="3104"/>
                </a:cubicBezTo>
                <a:cubicBezTo>
                  <a:pt x="6512" y="3146"/>
                  <a:pt x="6461" y="3186"/>
                  <a:pt x="6407" y="3226"/>
                </a:cubicBezTo>
                <a:cubicBezTo>
                  <a:pt x="6354" y="3265"/>
                  <a:pt x="6300" y="3303"/>
                  <a:pt x="6246" y="3339"/>
                </a:cubicBezTo>
                <a:cubicBezTo>
                  <a:pt x="6191" y="3376"/>
                  <a:pt x="6136" y="3411"/>
                  <a:pt x="6079" y="3444"/>
                </a:cubicBezTo>
                <a:cubicBezTo>
                  <a:pt x="6023" y="3478"/>
                  <a:pt x="5966" y="3511"/>
                  <a:pt x="5908" y="3542"/>
                </a:cubicBezTo>
                <a:cubicBezTo>
                  <a:pt x="5850" y="3573"/>
                  <a:pt x="5791" y="3602"/>
                  <a:pt x="5732" y="3630"/>
                </a:cubicBezTo>
                <a:cubicBezTo>
                  <a:pt x="5672" y="3658"/>
                  <a:pt x="5612" y="3685"/>
                  <a:pt x="5552" y="3710"/>
                </a:cubicBezTo>
                <a:cubicBezTo>
                  <a:pt x="5491" y="3735"/>
                  <a:pt x="5430" y="3759"/>
                  <a:pt x="5368" y="3781"/>
                </a:cubicBezTo>
                <a:cubicBezTo>
                  <a:pt x="5306" y="3803"/>
                  <a:pt x="5243" y="3824"/>
                  <a:pt x="5181" y="3843"/>
                </a:cubicBezTo>
                <a:cubicBezTo>
                  <a:pt x="5118" y="3862"/>
                  <a:pt x="5054" y="3879"/>
                  <a:pt x="4991" y="3895"/>
                </a:cubicBezTo>
                <a:cubicBezTo>
                  <a:pt x="4927" y="3911"/>
                  <a:pt x="4863" y="3926"/>
                  <a:pt x="4798" y="3939"/>
                </a:cubicBezTo>
                <a:cubicBezTo>
                  <a:pt x="4734" y="3951"/>
                  <a:pt x="4669" y="3963"/>
                  <a:pt x="4604" y="3972"/>
                </a:cubicBezTo>
                <a:cubicBezTo>
                  <a:pt x="4539" y="3982"/>
                  <a:pt x="4474" y="3990"/>
                  <a:pt x="4409" y="3996"/>
                </a:cubicBezTo>
                <a:cubicBezTo>
                  <a:pt x="4343" y="4003"/>
                  <a:pt x="4278" y="4008"/>
                  <a:pt x="4212" y="4011"/>
                </a:cubicBezTo>
                <a:cubicBezTo>
                  <a:pt x="4146" y="4014"/>
                  <a:pt x="4081" y="4016"/>
                  <a:pt x="4015" y="4016"/>
                </a:cubicBezTo>
                <a:cubicBezTo>
                  <a:pt x="3949" y="4016"/>
                  <a:pt x="3884" y="4014"/>
                  <a:pt x="3818" y="4011"/>
                </a:cubicBezTo>
                <a:cubicBezTo>
                  <a:pt x="3752" y="4008"/>
                  <a:pt x="3687" y="4003"/>
                  <a:pt x="3621" y="3996"/>
                </a:cubicBezTo>
                <a:cubicBezTo>
                  <a:pt x="3556" y="3990"/>
                  <a:pt x="3491" y="3982"/>
                  <a:pt x="3426" y="3972"/>
                </a:cubicBezTo>
                <a:cubicBezTo>
                  <a:pt x="3361" y="3963"/>
                  <a:pt x="3296" y="3951"/>
                  <a:pt x="3232" y="3939"/>
                </a:cubicBezTo>
                <a:cubicBezTo>
                  <a:pt x="3167" y="3926"/>
                  <a:pt x="3103" y="3911"/>
                  <a:pt x="3039" y="3895"/>
                </a:cubicBezTo>
                <a:cubicBezTo>
                  <a:pt x="2976" y="3879"/>
                  <a:pt x="2912" y="3862"/>
                  <a:pt x="2849" y="3843"/>
                </a:cubicBezTo>
                <a:cubicBezTo>
                  <a:pt x="2787" y="3824"/>
                  <a:pt x="2724" y="3803"/>
                  <a:pt x="2662" y="3781"/>
                </a:cubicBezTo>
                <a:cubicBezTo>
                  <a:pt x="2600" y="3759"/>
                  <a:pt x="2539" y="3735"/>
                  <a:pt x="2478" y="3710"/>
                </a:cubicBezTo>
                <a:cubicBezTo>
                  <a:pt x="2418" y="3685"/>
                  <a:pt x="2358" y="3658"/>
                  <a:pt x="2298" y="3630"/>
                </a:cubicBezTo>
                <a:cubicBezTo>
                  <a:pt x="2239" y="3602"/>
                  <a:pt x="2180" y="3573"/>
                  <a:pt x="2122" y="3542"/>
                </a:cubicBezTo>
                <a:cubicBezTo>
                  <a:pt x="2064" y="3511"/>
                  <a:pt x="2007" y="3478"/>
                  <a:pt x="1951" y="3444"/>
                </a:cubicBezTo>
                <a:cubicBezTo>
                  <a:pt x="1894" y="3411"/>
                  <a:pt x="1839" y="3376"/>
                  <a:pt x="1784" y="3339"/>
                </a:cubicBezTo>
                <a:cubicBezTo>
                  <a:pt x="1730" y="3303"/>
                  <a:pt x="1676" y="3265"/>
                  <a:pt x="1623" y="3226"/>
                </a:cubicBezTo>
                <a:cubicBezTo>
                  <a:pt x="1570" y="3186"/>
                  <a:pt x="1519" y="3146"/>
                  <a:pt x="1468" y="3104"/>
                </a:cubicBezTo>
                <a:cubicBezTo>
                  <a:pt x="1417" y="3063"/>
                  <a:pt x="1367" y="3020"/>
                  <a:pt x="1319" y="2976"/>
                </a:cubicBezTo>
                <a:cubicBezTo>
                  <a:pt x="1270" y="2931"/>
                  <a:pt x="1222" y="2886"/>
                  <a:pt x="1176" y="2840"/>
                </a:cubicBezTo>
                <a:cubicBezTo>
                  <a:pt x="1129" y="2793"/>
                  <a:pt x="1084" y="2746"/>
                  <a:pt x="1040" y="2697"/>
                </a:cubicBezTo>
                <a:cubicBezTo>
                  <a:pt x="996" y="2648"/>
                  <a:pt x="953" y="2599"/>
                  <a:pt x="911" y="2548"/>
                </a:cubicBezTo>
                <a:cubicBezTo>
                  <a:pt x="869" y="2497"/>
                  <a:pt x="829" y="2445"/>
                  <a:pt x="790" y="2392"/>
                </a:cubicBezTo>
                <a:cubicBezTo>
                  <a:pt x="751" y="2340"/>
                  <a:pt x="713" y="2286"/>
                  <a:pt x="676" y="2231"/>
                </a:cubicBezTo>
                <a:cubicBezTo>
                  <a:pt x="640" y="2177"/>
                  <a:pt x="605" y="2121"/>
                  <a:pt x="571" y="2065"/>
                </a:cubicBezTo>
                <a:cubicBezTo>
                  <a:pt x="537" y="2007"/>
                  <a:pt x="505" y="1950"/>
                  <a:pt x="474" y="1892"/>
                </a:cubicBezTo>
                <a:cubicBezTo>
                  <a:pt x="443" y="1834"/>
                  <a:pt x="413" y="1776"/>
                  <a:pt x="385" y="1716"/>
                </a:cubicBezTo>
                <a:cubicBezTo>
                  <a:pt x="357" y="1657"/>
                  <a:pt x="331" y="1597"/>
                  <a:pt x="305" y="1536"/>
                </a:cubicBezTo>
                <a:cubicBezTo>
                  <a:pt x="280" y="1475"/>
                  <a:pt x="257" y="1414"/>
                  <a:pt x="234" y="1352"/>
                </a:cubicBezTo>
                <a:cubicBezTo>
                  <a:pt x="212" y="1290"/>
                  <a:pt x="192" y="1228"/>
                  <a:pt x="173" y="1165"/>
                </a:cubicBezTo>
                <a:cubicBezTo>
                  <a:pt x="154" y="1102"/>
                  <a:pt x="136" y="1039"/>
                  <a:pt x="120" y="975"/>
                </a:cubicBezTo>
                <a:cubicBezTo>
                  <a:pt x="104" y="911"/>
                  <a:pt x="90" y="847"/>
                  <a:pt x="77" y="783"/>
                </a:cubicBezTo>
                <a:cubicBezTo>
                  <a:pt x="64" y="718"/>
                  <a:pt x="53" y="654"/>
                  <a:pt x="43" y="589"/>
                </a:cubicBezTo>
                <a:cubicBezTo>
                  <a:pt x="34" y="524"/>
                  <a:pt x="26" y="458"/>
                  <a:pt x="19" y="393"/>
                </a:cubicBezTo>
                <a:cubicBezTo>
                  <a:pt x="13" y="328"/>
                  <a:pt x="8" y="262"/>
                  <a:pt x="5" y="197"/>
                </a:cubicBezTo>
                <a:cubicBezTo>
                  <a:pt x="1" y="131"/>
                  <a:pt x="0" y="65"/>
                  <a:pt x="0" y="0"/>
                </a:cubicBezTo>
                <a:lnTo>
                  <a:pt x="8031"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05" name=""/>
          <p:cNvSpPr/>
          <p:nvPr/>
        </p:nvSpPr>
        <p:spPr>
          <a:xfrm>
            <a:off x="0" y="7754760"/>
            <a:ext cx="1084320" cy="2168640"/>
          </a:xfrm>
          <a:custGeom>
            <a:avLst/>
            <a:gdLst/>
            <a:ahLst/>
            <a:rect l="0" t="0" r="r" b="b"/>
            <a:pathLst>
              <a:path w="3012" h="6024">
                <a:moveTo>
                  <a:pt x="3012" y="3012"/>
                </a:moveTo>
                <a:cubicBezTo>
                  <a:pt x="3012" y="3061"/>
                  <a:pt x="3011" y="3110"/>
                  <a:pt x="3008" y="3159"/>
                </a:cubicBezTo>
                <a:cubicBezTo>
                  <a:pt x="3006" y="3209"/>
                  <a:pt x="3002" y="3258"/>
                  <a:pt x="2997" y="3307"/>
                </a:cubicBezTo>
                <a:cubicBezTo>
                  <a:pt x="2993" y="3356"/>
                  <a:pt x="2987" y="3405"/>
                  <a:pt x="2979" y="3453"/>
                </a:cubicBezTo>
                <a:cubicBezTo>
                  <a:pt x="2972" y="3502"/>
                  <a:pt x="2964" y="3551"/>
                  <a:pt x="2954" y="3599"/>
                </a:cubicBezTo>
                <a:cubicBezTo>
                  <a:pt x="2944" y="3647"/>
                  <a:pt x="2934" y="3696"/>
                  <a:pt x="2922" y="3743"/>
                </a:cubicBezTo>
                <a:cubicBezTo>
                  <a:pt x="2910" y="3791"/>
                  <a:pt x="2897" y="3839"/>
                  <a:pt x="2882" y="3886"/>
                </a:cubicBezTo>
                <a:cubicBezTo>
                  <a:pt x="2868" y="3933"/>
                  <a:pt x="2852" y="3980"/>
                  <a:pt x="2836" y="4026"/>
                </a:cubicBezTo>
                <a:cubicBezTo>
                  <a:pt x="2819" y="4073"/>
                  <a:pt x="2802" y="4119"/>
                  <a:pt x="2783" y="4164"/>
                </a:cubicBezTo>
                <a:cubicBezTo>
                  <a:pt x="2764" y="4210"/>
                  <a:pt x="2744" y="4255"/>
                  <a:pt x="2723" y="4299"/>
                </a:cubicBezTo>
                <a:cubicBezTo>
                  <a:pt x="2702" y="4344"/>
                  <a:pt x="2680" y="4388"/>
                  <a:pt x="2656" y="4431"/>
                </a:cubicBezTo>
                <a:cubicBezTo>
                  <a:pt x="2633" y="4475"/>
                  <a:pt x="2609" y="4518"/>
                  <a:pt x="2583" y="4560"/>
                </a:cubicBezTo>
                <a:cubicBezTo>
                  <a:pt x="2558" y="4602"/>
                  <a:pt x="2532" y="4644"/>
                  <a:pt x="2504" y="4685"/>
                </a:cubicBezTo>
                <a:cubicBezTo>
                  <a:pt x="2477" y="4726"/>
                  <a:pt x="2449" y="4766"/>
                  <a:pt x="2419" y="4806"/>
                </a:cubicBezTo>
                <a:cubicBezTo>
                  <a:pt x="2390" y="4845"/>
                  <a:pt x="2360" y="4884"/>
                  <a:pt x="2328" y="4922"/>
                </a:cubicBezTo>
                <a:cubicBezTo>
                  <a:pt x="2297" y="4960"/>
                  <a:pt x="2265" y="4997"/>
                  <a:pt x="2232" y="5034"/>
                </a:cubicBezTo>
                <a:cubicBezTo>
                  <a:pt x="2199" y="5070"/>
                  <a:pt x="2165" y="5106"/>
                  <a:pt x="2130" y="5141"/>
                </a:cubicBezTo>
                <a:cubicBezTo>
                  <a:pt x="2095" y="5176"/>
                  <a:pt x="2059" y="5210"/>
                  <a:pt x="2023" y="5243"/>
                </a:cubicBezTo>
                <a:cubicBezTo>
                  <a:pt x="1986" y="5276"/>
                  <a:pt x="1949" y="5308"/>
                  <a:pt x="1911" y="5339"/>
                </a:cubicBezTo>
                <a:cubicBezTo>
                  <a:pt x="1873" y="5371"/>
                  <a:pt x="1834" y="5401"/>
                  <a:pt x="1794" y="5430"/>
                </a:cubicBezTo>
                <a:cubicBezTo>
                  <a:pt x="1755" y="5460"/>
                  <a:pt x="1715" y="5488"/>
                  <a:pt x="1674" y="5516"/>
                </a:cubicBezTo>
                <a:cubicBezTo>
                  <a:pt x="1633" y="5543"/>
                  <a:pt x="1591" y="5570"/>
                  <a:pt x="1549" y="5596"/>
                </a:cubicBezTo>
                <a:cubicBezTo>
                  <a:pt x="1505" y="5621"/>
                  <a:pt x="1463" y="5645"/>
                  <a:pt x="1419" y="5668"/>
                </a:cubicBezTo>
                <a:cubicBezTo>
                  <a:pt x="1376" y="5692"/>
                  <a:pt x="1332" y="5714"/>
                  <a:pt x="1287" y="5735"/>
                </a:cubicBezTo>
                <a:cubicBezTo>
                  <a:pt x="1242" y="5756"/>
                  <a:pt x="1197" y="5776"/>
                  <a:pt x="1152" y="5795"/>
                </a:cubicBezTo>
                <a:cubicBezTo>
                  <a:pt x="1106" y="5814"/>
                  <a:pt x="1060" y="5831"/>
                  <a:pt x="1014" y="5848"/>
                </a:cubicBezTo>
                <a:cubicBezTo>
                  <a:pt x="968" y="5865"/>
                  <a:pt x="921" y="5880"/>
                  <a:pt x="874" y="5894"/>
                </a:cubicBezTo>
                <a:cubicBezTo>
                  <a:pt x="827" y="5909"/>
                  <a:pt x="779" y="5922"/>
                  <a:pt x="731" y="5934"/>
                </a:cubicBezTo>
                <a:cubicBezTo>
                  <a:pt x="683" y="5946"/>
                  <a:pt x="635" y="5957"/>
                  <a:pt x="587" y="5966"/>
                </a:cubicBezTo>
                <a:cubicBezTo>
                  <a:pt x="539" y="5976"/>
                  <a:pt x="490" y="5984"/>
                  <a:pt x="441" y="5991"/>
                </a:cubicBezTo>
                <a:cubicBezTo>
                  <a:pt x="393" y="5999"/>
                  <a:pt x="344" y="6005"/>
                  <a:pt x="295" y="6010"/>
                </a:cubicBezTo>
                <a:cubicBezTo>
                  <a:pt x="246" y="6014"/>
                  <a:pt x="196" y="6018"/>
                  <a:pt x="147" y="6020"/>
                </a:cubicBezTo>
                <a:cubicBezTo>
                  <a:pt x="98" y="6023"/>
                  <a:pt x="49" y="6024"/>
                  <a:pt x="0" y="6024"/>
                </a:cubicBezTo>
                <a:lnTo>
                  <a:pt x="0" y="0"/>
                </a:lnTo>
                <a:cubicBezTo>
                  <a:pt x="49" y="0"/>
                  <a:pt x="98" y="1"/>
                  <a:pt x="147" y="4"/>
                </a:cubicBezTo>
                <a:cubicBezTo>
                  <a:pt x="196" y="6"/>
                  <a:pt x="246" y="10"/>
                  <a:pt x="295" y="15"/>
                </a:cubicBezTo>
                <a:cubicBezTo>
                  <a:pt x="344" y="20"/>
                  <a:pt x="393" y="26"/>
                  <a:pt x="441" y="33"/>
                </a:cubicBezTo>
                <a:cubicBezTo>
                  <a:pt x="490" y="40"/>
                  <a:pt x="539" y="48"/>
                  <a:pt x="587" y="58"/>
                </a:cubicBezTo>
                <a:cubicBezTo>
                  <a:pt x="635" y="68"/>
                  <a:pt x="683" y="78"/>
                  <a:pt x="731" y="90"/>
                </a:cubicBezTo>
                <a:cubicBezTo>
                  <a:pt x="779" y="102"/>
                  <a:pt x="827" y="116"/>
                  <a:pt x="874" y="130"/>
                </a:cubicBezTo>
                <a:cubicBezTo>
                  <a:pt x="921" y="144"/>
                  <a:pt x="968" y="160"/>
                  <a:pt x="1014" y="176"/>
                </a:cubicBezTo>
                <a:cubicBezTo>
                  <a:pt x="1060" y="193"/>
                  <a:pt x="1106" y="211"/>
                  <a:pt x="1152" y="229"/>
                </a:cubicBezTo>
                <a:cubicBezTo>
                  <a:pt x="1197" y="248"/>
                  <a:pt x="1242" y="268"/>
                  <a:pt x="1287" y="289"/>
                </a:cubicBezTo>
                <a:cubicBezTo>
                  <a:pt x="1332" y="310"/>
                  <a:pt x="1376" y="333"/>
                  <a:pt x="1419" y="356"/>
                </a:cubicBezTo>
                <a:cubicBezTo>
                  <a:pt x="1463" y="379"/>
                  <a:pt x="1505" y="403"/>
                  <a:pt x="1549" y="429"/>
                </a:cubicBezTo>
                <a:cubicBezTo>
                  <a:pt x="1591" y="454"/>
                  <a:pt x="1633" y="480"/>
                  <a:pt x="1674" y="508"/>
                </a:cubicBezTo>
                <a:cubicBezTo>
                  <a:pt x="1715" y="535"/>
                  <a:pt x="1755" y="563"/>
                  <a:pt x="1794" y="593"/>
                </a:cubicBezTo>
                <a:cubicBezTo>
                  <a:pt x="1834" y="622"/>
                  <a:pt x="1873" y="653"/>
                  <a:pt x="1911" y="684"/>
                </a:cubicBezTo>
                <a:cubicBezTo>
                  <a:pt x="1949" y="715"/>
                  <a:pt x="1986" y="747"/>
                  <a:pt x="2023" y="780"/>
                </a:cubicBezTo>
                <a:cubicBezTo>
                  <a:pt x="2059" y="813"/>
                  <a:pt x="2095" y="847"/>
                  <a:pt x="2130" y="882"/>
                </a:cubicBezTo>
                <a:cubicBezTo>
                  <a:pt x="2165" y="917"/>
                  <a:pt x="2199" y="953"/>
                  <a:pt x="2232" y="989"/>
                </a:cubicBezTo>
                <a:cubicBezTo>
                  <a:pt x="2265" y="1026"/>
                  <a:pt x="2297" y="1063"/>
                  <a:pt x="2328" y="1101"/>
                </a:cubicBezTo>
                <a:cubicBezTo>
                  <a:pt x="2360" y="1139"/>
                  <a:pt x="2390" y="1178"/>
                  <a:pt x="2419" y="1218"/>
                </a:cubicBezTo>
                <a:cubicBezTo>
                  <a:pt x="2449" y="1257"/>
                  <a:pt x="2477" y="1298"/>
                  <a:pt x="2504" y="1339"/>
                </a:cubicBezTo>
                <a:cubicBezTo>
                  <a:pt x="2532" y="1380"/>
                  <a:pt x="2558" y="1421"/>
                  <a:pt x="2583" y="1463"/>
                </a:cubicBezTo>
                <a:cubicBezTo>
                  <a:pt x="2609" y="1506"/>
                  <a:pt x="2633" y="1549"/>
                  <a:pt x="2656" y="1592"/>
                </a:cubicBezTo>
                <a:cubicBezTo>
                  <a:pt x="2680" y="1636"/>
                  <a:pt x="2702" y="1680"/>
                  <a:pt x="2723" y="1724"/>
                </a:cubicBezTo>
                <a:cubicBezTo>
                  <a:pt x="2744" y="1769"/>
                  <a:pt x="2764" y="1814"/>
                  <a:pt x="2783" y="1859"/>
                </a:cubicBezTo>
                <a:cubicBezTo>
                  <a:pt x="2802" y="1905"/>
                  <a:pt x="2819" y="1951"/>
                  <a:pt x="2836" y="1997"/>
                </a:cubicBezTo>
                <a:cubicBezTo>
                  <a:pt x="2852" y="2044"/>
                  <a:pt x="2868" y="2090"/>
                  <a:pt x="2882" y="2137"/>
                </a:cubicBezTo>
                <a:cubicBezTo>
                  <a:pt x="2897" y="2185"/>
                  <a:pt x="2910" y="2232"/>
                  <a:pt x="2922" y="2280"/>
                </a:cubicBezTo>
                <a:cubicBezTo>
                  <a:pt x="2934" y="2328"/>
                  <a:pt x="2944" y="2376"/>
                  <a:pt x="2954" y="2424"/>
                </a:cubicBezTo>
                <a:cubicBezTo>
                  <a:pt x="2964" y="2472"/>
                  <a:pt x="2972" y="2521"/>
                  <a:pt x="2979" y="2570"/>
                </a:cubicBezTo>
                <a:cubicBezTo>
                  <a:pt x="2987" y="2619"/>
                  <a:pt x="2993" y="2667"/>
                  <a:pt x="2997" y="2716"/>
                </a:cubicBezTo>
                <a:cubicBezTo>
                  <a:pt x="3002" y="2766"/>
                  <a:pt x="3006" y="2815"/>
                  <a:pt x="3008" y="2864"/>
                </a:cubicBezTo>
                <a:cubicBezTo>
                  <a:pt x="3011" y="2913"/>
                  <a:pt x="3012" y="2962"/>
                  <a:pt x="3012" y="3012"/>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506" name="" descr=""/>
          <p:cNvPicPr/>
          <p:nvPr/>
        </p:nvPicPr>
        <p:blipFill>
          <a:blip r:embed="rId2"/>
          <a:stretch/>
        </p:blipFill>
        <p:spPr>
          <a:xfrm>
            <a:off x="462600" y="838440"/>
            <a:ext cx="722520" cy="21240"/>
          </a:xfrm>
          <a:prstGeom prst="rect">
            <a:avLst/>
          </a:prstGeom>
          <a:noFill/>
          <a:ln w="0">
            <a:noFill/>
          </a:ln>
        </p:spPr>
      </p:pic>
      <p:pic>
        <p:nvPicPr>
          <p:cNvPr id="507" name="" descr=""/>
          <p:cNvPicPr/>
          <p:nvPr/>
        </p:nvPicPr>
        <p:blipFill>
          <a:blip r:embed="rId3"/>
          <a:stretch/>
        </p:blipFill>
        <p:spPr>
          <a:xfrm>
            <a:off x="2818800" y="1857600"/>
            <a:ext cx="216360" cy="216360"/>
          </a:xfrm>
          <a:prstGeom prst="rect">
            <a:avLst/>
          </a:prstGeom>
          <a:noFill/>
          <a:ln w="0">
            <a:noFill/>
          </a:ln>
        </p:spPr>
      </p:pic>
      <p:pic>
        <p:nvPicPr>
          <p:cNvPr id="508" name="" descr=""/>
          <p:cNvPicPr/>
          <p:nvPr/>
        </p:nvPicPr>
        <p:blipFill>
          <a:blip r:embed="rId4"/>
          <a:stretch/>
        </p:blipFill>
        <p:spPr>
          <a:xfrm>
            <a:off x="462600" y="7162200"/>
            <a:ext cx="8325720" cy="151560"/>
          </a:xfrm>
          <a:prstGeom prst="rect">
            <a:avLst/>
          </a:prstGeom>
          <a:noFill/>
          <a:ln w="0">
            <a:noFill/>
          </a:ln>
        </p:spPr>
      </p:pic>
      <p:sp>
        <p:nvSpPr>
          <p:cNvPr id="509" name=""/>
          <p:cNvSpPr/>
          <p:nvPr/>
        </p:nvSpPr>
        <p:spPr>
          <a:xfrm>
            <a:off x="462240" y="1119960"/>
            <a:ext cx="1525320" cy="1691640"/>
          </a:xfrm>
          <a:custGeom>
            <a:avLst/>
            <a:gdLst/>
            <a:ahLst/>
            <a:rect l="0" t="0" r="r" b="b"/>
            <a:pathLst>
              <a:path w="4237" h="4699">
                <a:moveTo>
                  <a:pt x="0" y="4458"/>
                </a:moveTo>
                <a:lnTo>
                  <a:pt x="0" y="241"/>
                </a:lnTo>
                <a:cubicBezTo>
                  <a:pt x="0" y="225"/>
                  <a:pt x="2" y="210"/>
                  <a:pt x="5" y="194"/>
                </a:cubicBezTo>
                <a:cubicBezTo>
                  <a:pt x="8" y="179"/>
                  <a:pt x="13" y="164"/>
                  <a:pt x="19" y="149"/>
                </a:cubicBezTo>
                <a:cubicBezTo>
                  <a:pt x="25" y="134"/>
                  <a:pt x="32" y="121"/>
                  <a:pt x="41" y="107"/>
                </a:cubicBezTo>
                <a:cubicBezTo>
                  <a:pt x="50" y="94"/>
                  <a:pt x="60" y="82"/>
                  <a:pt x="71" y="71"/>
                </a:cubicBezTo>
                <a:cubicBezTo>
                  <a:pt x="82" y="60"/>
                  <a:pt x="94" y="50"/>
                  <a:pt x="107" y="41"/>
                </a:cubicBezTo>
                <a:cubicBezTo>
                  <a:pt x="121" y="32"/>
                  <a:pt x="134" y="25"/>
                  <a:pt x="149" y="19"/>
                </a:cubicBezTo>
                <a:cubicBezTo>
                  <a:pt x="164" y="13"/>
                  <a:pt x="179" y="8"/>
                  <a:pt x="194" y="5"/>
                </a:cubicBezTo>
                <a:cubicBezTo>
                  <a:pt x="210" y="2"/>
                  <a:pt x="225" y="0"/>
                  <a:pt x="241" y="0"/>
                </a:cubicBezTo>
                <a:lnTo>
                  <a:pt x="3997" y="0"/>
                </a:lnTo>
                <a:cubicBezTo>
                  <a:pt x="4012" y="0"/>
                  <a:pt x="4028" y="2"/>
                  <a:pt x="4044" y="5"/>
                </a:cubicBezTo>
                <a:cubicBezTo>
                  <a:pt x="4059" y="8"/>
                  <a:pt x="4074" y="13"/>
                  <a:pt x="4089" y="19"/>
                </a:cubicBezTo>
                <a:cubicBezTo>
                  <a:pt x="4103" y="25"/>
                  <a:pt x="4117" y="32"/>
                  <a:pt x="4130" y="41"/>
                </a:cubicBezTo>
                <a:cubicBezTo>
                  <a:pt x="4144" y="50"/>
                  <a:pt x="4156" y="60"/>
                  <a:pt x="4167" y="71"/>
                </a:cubicBezTo>
                <a:cubicBezTo>
                  <a:pt x="4178" y="82"/>
                  <a:pt x="4188" y="94"/>
                  <a:pt x="4197" y="107"/>
                </a:cubicBezTo>
                <a:cubicBezTo>
                  <a:pt x="4206" y="121"/>
                  <a:pt x="4213" y="134"/>
                  <a:pt x="4219" y="149"/>
                </a:cubicBezTo>
                <a:cubicBezTo>
                  <a:pt x="4225" y="164"/>
                  <a:pt x="4230" y="179"/>
                  <a:pt x="4233" y="194"/>
                </a:cubicBezTo>
                <a:cubicBezTo>
                  <a:pt x="4236" y="210"/>
                  <a:pt x="4237" y="225"/>
                  <a:pt x="4237" y="241"/>
                </a:cubicBezTo>
                <a:lnTo>
                  <a:pt x="4237" y="4458"/>
                </a:lnTo>
                <a:cubicBezTo>
                  <a:pt x="4237" y="4474"/>
                  <a:pt x="4236" y="4490"/>
                  <a:pt x="4233" y="4505"/>
                </a:cubicBezTo>
                <a:cubicBezTo>
                  <a:pt x="4230" y="4521"/>
                  <a:pt x="4225" y="4536"/>
                  <a:pt x="4219" y="4550"/>
                </a:cubicBezTo>
                <a:cubicBezTo>
                  <a:pt x="4213" y="4565"/>
                  <a:pt x="4206" y="4579"/>
                  <a:pt x="4197" y="4592"/>
                </a:cubicBezTo>
                <a:cubicBezTo>
                  <a:pt x="4188" y="4605"/>
                  <a:pt x="4178" y="4617"/>
                  <a:pt x="4167" y="4629"/>
                </a:cubicBezTo>
                <a:cubicBezTo>
                  <a:pt x="4156" y="4640"/>
                  <a:pt x="4144" y="4650"/>
                  <a:pt x="4130" y="4659"/>
                </a:cubicBezTo>
                <a:cubicBezTo>
                  <a:pt x="4117" y="4667"/>
                  <a:pt x="4103" y="4675"/>
                  <a:pt x="4089" y="4681"/>
                </a:cubicBezTo>
                <a:cubicBezTo>
                  <a:pt x="4074" y="4687"/>
                  <a:pt x="4059" y="4691"/>
                  <a:pt x="4044" y="4694"/>
                </a:cubicBezTo>
                <a:cubicBezTo>
                  <a:pt x="4028" y="4698"/>
                  <a:pt x="4012" y="4699"/>
                  <a:pt x="3997" y="4699"/>
                </a:cubicBezTo>
                <a:lnTo>
                  <a:pt x="241" y="4699"/>
                </a:lnTo>
                <a:cubicBezTo>
                  <a:pt x="225" y="4699"/>
                  <a:pt x="210" y="4698"/>
                  <a:pt x="194" y="4694"/>
                </a:cubicBezTo>
                <a:cubicBezTo>
                  <a:pt x="179" y="4691"/>
                  <a:pt x="164" y="4687"/>
                  <a:pt x="149" y="4681"/>
                </a:cubicBezTo>
                <a:cubicBezTo>
                  <a:pt x="134" y="4675"/>
                  <a:pt x="121" y="4667"/>
                  <a:pt x="107" y="4659"/>
                </a:cubicBezTo>
                <a:cubicBezTo>
                  <a:pt x="94" y="4650"/>
                  <a:pt x="82" y="4640"/>
                  <a:pt x="71" y="4629"/>
                </a:cubicBezTo>
                <a:cubicBezTo>
                  <a:pt x="60" y="4617"/>
                  <a:pt x="50" y="4605"/>
                  <a:pt x="41" y="4592"/>
                </a:cubicBezTo>
                <a:cubicBezTo>
                  <a:pt x="32" y="4579"/>
                  <a:pt x="25" y="4565"/>
                  <a:pt x="19" y="4550"/>
                </a:cubicBezTo>
                <a:cubicBezTo>
                  <a:pt x="13" y="4536"/>
                  <a:pt x="8" y="4521"/>
                  <a:pt x="5" y="4505"/>
                </a:cubicBezTo>
                <a:cubicBezTo>
                  <a:pt x="2" y="4490"/>
                  <a:pt x="0" y="4474"/>
                  <a:pt x="0" y="445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510" name="" descr=""/>
          <p:cNvPicPr/>
          <p:nvPr/>
        </p:nvPicPr>
        <p:blipFill>
          <a:blip r:embed="rId5"/>
          <a:stretch/>
        </p:blipFill>
        <p:spPr>
          <a:xfrm>
            <a:off x="606960" y="1293840"/>
            <a:ext cx="144360" cy="144360"/>
          </a:xfrm>
          <a:prstGeom prst="rect">
            <a:avLst/>
          </a:prstGeom>
          <a:noFill/>
          <a:ln w="0">
            <a:noFill/>
          </a:ln>
        </p:spPr>
      </p:pic>
      <p:sp>
        <p:nvSpPr>
          <p:cNvPr id="511" name=""/>
          <p:cNvSpPr txBox="1"/>
          <p:nvPr/>
        </p:nvSpPr>
        <p:spPr>
          <a:xfrm>
            <a:off x="462600" y="481320"/>
            <a:ext cx="3772800" cy="376920"/>
          </a:xfrm>
          <a:prstGeom prst="rect">
            <a:avLst/>
          </a:prstGeom>
          <a:noFill/>
          <a:ln w="0">
            <a:noFill/>
          </a:ln>
        </p:spPr>
        <p:txBody>
          <a:bodyPr wrap="none" lIns="0" rIns="0" tIns="0" bIns="0" anchor="t">
            <a:spAutoFit/>
          </a:bodyPr>
          <a:p>
            <a:r>
              <a:rPr b="0" lang="zh-CN" sz="2050" strike="noStrike" u="none">
                <a:solidFill>
                  <a:srgbClr val="ffffff"/>
                </a:solidFill>
                <a:effectLst/>
                <a:uFillTx/>
                <a:latin typeface="NotoSansJP"/>
                <a:ea typeface="NotoSansJP"/>
              </a:rPr>
              <a:t>投資対効果：</a:t>
            </a:r>
            <a:r>
              <a:rPr b="0" lang="en-US" sz="2050" strike="noStrike" u="none">
                <a:solidFill>
                  <a:srgbClr val="ffffff"/>
                </a:solidFill>
                <a:effectLst/>
                <a:uFillTx/>
                <a:latin typeface="NotoSansJP"/>
                <a:ea typeface="NotoSansJP"/>
              </a:rPr>
              <a:t>ROI 600%</a:t>
            </a:r>
            <a:r>
              <a:rPr b="0" lang="zh-CN" sz="2050" strike="noStrike" u="none">
                <a:solidFill>
                  <a:srgbClr val="ffffff"/>
                </a:solidFill>
                <a:effectLst/>
                <a:uFillTx/>
                <a:latin typeface="NotoSansJP"/>
                <a:ea typeface="NotoSansJP"/>
              </a:rPr>
              <a:t>の実現</a:t>
            </a:r>
            <a:endParaRPr b="0" lang="en-US" sz="2050" strike="noStrike" u="none">
              <a:solidFill>
                <a:srgbClr val="000000"/>
              </a:solidFill>
              <a:effectLst/>
              <a:uFillTx/>
              <a:latin typeface="Times New Roman"/>
            </a:endParaRPr>
          </a:p>
        </p:txBody>
      </p:sp>
      <p:sp>
        <p:nvSpPr>
          <p:cNvPr id="512" name=""/>
          <p:cNvSpPr txBox="1"/>
          <p:nvPr/>
        </p:nvSpPr>
        <p:spPr>
          <a:xfrm>
            <a:off x="809640" y="1289520"/>
            <a:ext cx="29016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投資</a:t>
            </a:r>
            <a:endParaRPr b="0" lang="en-US" sz="1140" strike="noStrike" u="none">
              <a:solidFill>
                <a:srgbClr val="000000"/>
              </a:solidFill>
              <a:effectLst/>
              <a:uFillTx/>
              <a:latin typeface="Times New Roman"/>
            </a:endParaRPr>
          </a:p>
        </p:txBody>
      </p:sp>
      <p:sp>
        <p:nvSpPr>
          <p:cNvPr id="513" name=""/>
          <p:cNvSpPr txBox="1"/>
          <p:nvPr/>
        </p:nvSpPr>
        <p:spPr>
          <a:xfrm>
            <a:off x="665640" y="1605600"/>
            <a:ext cx="899280" cy="314640"/>
          </a:xfrm>
          <a:prstGeom prst="rect">
            <a:avLst/>
          </a:prstGeom>
          <a:noFill/>
          <a:ln w="0">
            <a:noFill/>
          </a:ln>
        </p:spPr>
        <p:txBody>
          <a:bodyPr wrap="none" lIns="0" rIns="0" tIns="0" bIns="0" anchor="t">
            <a:spAutoFit/>
          </a:bodyPr>
          <a:p>
            <a:r>
              <a:rPr b="0" lang="zh-CN" sz="1700" strike="noStrike" u="none">
                <a:solidFill>
                  <a:srgbClr val="ffffff"/>
                </a:solidFill>
                <a:effectLst/>
                <a:uFillTx/>
                <a:latin typeface="NotoSansJP"/>
                <a:ea typeface="NotoSansJP"/>
              </a:rPr>
              <a:t>約</a:t>
            </a:r>
            <a:r>
              <a:rPr b="0" lang="en-US" sz="1700" strike="noStrike" u="none">
                <a:solidFill>
                  <a:srgbClr val="ffffff"/>
                </a:solidFill>
                <a:effectLst/>
                <a:uFillTx/>
                <a:latin typeface="NotoSansJP"/>
                <a:ea typeface="NotoSansJP"/>
              </a:rPr>
              <a:t>6,900</a:t>
            </a:r>
            <a:endParaRPr b="0" lang="en-US" sz="1700" strike="noStrike" u="none">
              <a:solidFill>
                <a:srgbClr val="000000"/>
              </a:solidFill>
              <a:effectLst/>
              <a:uFillTx/>
              <a:latin typeface="Times New Roman"/>
            </a:endParaRPr>
          </a:p>
        </p:txBody>
      </p:sp>
      <p:sp>
        <p:nvSpPr>
          <p:cNvPr id="514" name=""/>
          <p:cNvSpPr txBox="1"/>
          <p:nvPr/>
        </p:nvSpPr>
        <p:spPr>
          <a:xfrm>
            <a:off x="1474920" y="1686240"/>
            <a:ext cx="34488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万円</a:t>
            </a:r>
            <a:r>
              <a:rPr b="0" lang="en-US" sz="1030" strike="noStrike" u="none">
                <a:solidFill>
                  <a:srgbClr val="ffffff"/>
                </a:solidFill>
                <a:effectLst/>
                <a:uFillTx/>
                <a:latin typeface="NotoSansJP"/>
                <a:ea typeface="NotoSansJP"/>
              </a:rPr>
              <a:t>/</a:t>
            </a:r>
            <a:endParaRPr b="0" lang="en-US" sz="1030" strike="noStrike" u="none">
              <a:solidFill>
                <a:srgbClr val="000000"/>
              </a:solidFill>
              <a:effectLst/>
              <a:uFillTx/>
              <a:latin typeface="Times New Roman"/>
            </a:endParaRPr>
          </a:p>
        </p:txBody>
      </p:sp>
      <p:pic>
        <p:nvPicPr>
          <p:cNvPr id="515" name="" descr=""/>
          <p:cNvPicPr/>
          <p:nvPr/>
        </p:nvPicPr>
        <p:blipFill>
          <a:blip r:embed="rId6"/>
          <a:stretch/>
        </p:blipFill>
        <p:spPr>
          <a:xfrm>
            <a:off x="606960" y="2233440"/>
            <a:ext cx="1235520" cy="433440"/>
          </a:xfrm>
          <a:prstGeom prst="rect">
            <a:avLst/>
          </a:prstGeom>
          <a:noFill/>
          <a:ln w="0">
            <a:noFill/>
          </a:ln>
        </p:spPr>
      </p:pic>
      <p:sp>
        <p:nvSpPr>
          <p:cNvPr id="516" name=""/>
          <p:cNvSpPr/>
          <p:nvPr/>
        </p:nvSpPr>
        <p:spPr>
          <a:xfrm>
            <a:off x="3859200" y="1119960"/>
            <a:ext cx="4929480" cy="1691640"/>
          </a:xfrm>
          <a:custGeom>
            <a:avLst/>
            <a:gdLst/>
            <a:ahLst/>
            <a:rect l="0" t="0" r="r" b="b"/>
            <a:pathLst>
              <a:path w="13693" h="4699">
                <a:moveTo>
                  <a:pt x="0" y="4458"/>
                </a:moveTo>
                <a:lnTo>
                  <a:pt x="0" y="241"/>
                </a:lnTo>
                <a:cubicBezTo>
                  <a:pt x="0" y="225"/>
                  <a:pt x="2" y="210"/>
                  <a:pt x="5" y="194"/>
                </a:cubicBezTo>
                <a:cubicBezTo>
                  <a:pt x="8" y="179"/>
                  <a:pt x="12" y="164"/>
                  <a:pt x="19" y="149"/>
                </a:cubicBezTo>
                <a:cubicBezTo>
                  <a:pt x="25" y="134"/>
                  <a:pt x="32" y="121"/>
                  <a:pt x="41" y="107"/>
                </a:cubicBezTo>
                <a:cubicBezTo>
                  <a:pt x="50" y="94"/>
                  <a:pt x="60" y="82"/>
                  <a:pt x="71" y="71"/>
                </a:cubicBezTo>
                <a:cubicBezTo>
                  <a:pt x="82" y="60"/>
                  <a:pt x="94" y="50"/>
                  <a:pt x="107" y="41"/>
                </a:cubicBezTo>
                <a:cubicBezTo>
                  <a:pt x="120" y="32"/>
                  <a:pt x="134" y="25"/>
                  <a:pt x="149" y="19"/>
                </a:cubicBezTo>
                <a:cubicBezTo>
                  <a:pt x="163" y="13"/>
                  <a:pt x="179" y="8"/>
                  <a:pt x="194" y="5"/>
                </a:cubicBezTo>
                <a:cubicBezTo>
                  <a:pt x="210" y="2"/>
                  <a:pt x="225" y="0"/>
                  <a:pt x="241" y="0"/>
                </a:cubicBezTo>
                <a:lnTo>
                  <a:pt x="13452" y="0"/>
                </a:lnTo>
                <a:cubicBezTo>
                  <a:pt x="13468" y="0"/>
                  <a:pt x="13484" y="2"/>
                  <a:pt x="13499" y="5"/>
                </a:cubicBezTo>
                <a:cubicBezTo>
                  <a:pt x="13515" y="8"/>
                  <a:pt x="13530" y="13"/>
                  <a:pt x="13544" y="19"/>
                </a:cubicBezTo>
                <a:cubicBezTo>
                  <a:pt x="13559" y="25"/>
                  <a:pt x="13573" y="32"/>
                  <a:pt x="13586" y="41"/>
                </a:cubicBezTo>
                <a:cubicBezTo>
                  <a:pt x="13599" y="50"/>
                  <a:pt x="13611" y="60"/>
                  <a:pt x="13623" y="71"/>
                </a:cubicBezTo>
                <a:cubicBezTo>
                  <a:pt x="13634" y="82"/>
                  <a:pt x="13644" y="94"/>
                  <a:pt x="13652" y="107"/>
                </a:cubicBezTo>
                <a:cubicBezTo>
                  <a:pt x="13661" y="121"/>
                  <a:pt x="13669" y="134"/>
                  <a:pt x="13675" y="149"/>
                </a:cubicBezTo>
                <a:cubicBezTo>
                  <a:pt x="13681" y="164"/>
                  <a:pt x="13685" y="179"/>
                  <a:pt x="13688" y="194"/>
                </a:cubicBezTo>
                <a:cubicBezTo>
                  <a:pt x="13692" y="210"/>
                  <a:pt x="13693" y="225"/>
                  <a:pt x="13693" y="241"/>
                </a:cubicBezTo>
                <a:lnTo>
                  <a:pt x="13693" y="4458"/>
                </a:lnTo>
                <a:cubicBezTo>
                  <a:pt x="13693" y="4474"/>
                  <a:pt x="13692" y="4490"/>
                  <a:pt x="13688" y="4505"/>
                </a:cubicBezTo>
                <a:cubicBezTo>
                  <a:pt x="13685" y="4521"/>
                  <a:pt x="13681" y="4536"/>
                  <a:pt x="13675" y="4550"/>
                </a:cubicBezTo>
                <a:cubicBezTo>
                  <a:pt x="13669" y="4565"/>
                  <a:pt x="13661" y="4579"/>
                  <a:pt x="13652" y="4592"/>
                </a:cubicBezTo>
                <a:cubicBezTo>
                  <a:pt x="13644" y="4605"/>
                  <a:pt x="13634" y="4617"/>
                  <a:pt x="13623" y="4629"/>
                </a:cubicBezTo>
                <a:cubicBezTo>
                  <a:pt x="13611" y="4640"/>
                  <a:pt x="13599" y="4650"/>
                  <a:pt x="13586" y="4659"/>
                </a:cubicBezTo>
                <a:cubicBezTo>
                  <a:pt x="13573" y="4667"/>
                  <a:pt x="13559" y="4675"/>
                  <a:pt x="13544" y="4681"/>
                </a:cubicBezTo>
                <a:cubicBezTo>
                  <a:pt x="13530" y="4687"/>
                  <a:pt x="13515" y="4691"/>
                  <a:pt x="13499" y="4694"/>
                </a:cubicBezTo>
                <a:cubicBezTo>
                  <a:pt x="13484" y="4698"/>
                  <a:pt x="13468" y="4699"/>
                  <a:pt x="13452" y="4699"/>
                </a:cubicBezTo>
                <a:lnTo>
                  <a:pt x="241" y="4699"/>
                </a:lnTo>
                <a:cubicBezTo>
                  <a:pt x="225" y="4699"/>
                  <a:pt x="210" y="4698"/>
                  <a:pt x="194" y="4694"/>
                </a:cubicBezTo>
                <a:cubicBezTo>
                  <a:pt x="179" y="4691"/>
                  <a:pt x="163" y="4687"/>
                  <a:pt x="149" y="4681"/>
                </a:cubicBezTo>
                <a:cubicBezTo>
                  <a:pt x="134" y="4675"/>
                  <a:pt x="120" y="4667"/>
                  <a:pt x="107" y="4659"/>
                </a:cubicBezTo>
                <a:cubicBezTo>
                  <a:pt x="94" y="4650"/>
                  <a:pt x="82" y="4640"/>
                  <a:pt x="71" y="4629"/>
                </a:cubicBezTo>
                <a:cubicBezTo>
                  <a:pt x="60" y="4617"/>
                  <a:pt x="50" y="4605"/>
                  <a:pt x="41" y="4592"/>
                </a:cubicBezTo>
                <a:cubicBezTo>
                  <a:pt x="32" y="4579"/>
                  <a:pt x="25" y="4565"/>
                  <a:pt x="19" y="4550"/>
                </a:cubicBezTo>
                <a:cubicBezTo>
                  <a:pt x="12" y="4536"/>
                  <a:pt x="8" y="4521"/>
                  <a:pt x="5" y="4505"/>
                </a:cubicBezTo>
                <a:cubicBezTo>
                  <a:pt x="2" y="4490"/>
                  <a:pt x="0" y="4474"/>
                  <a:pt x="0" y="445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517" name="" descr=""/>
          <p:cNvPicPr/>
          <p:nvPr/>
        </p:nvPicPr>
        <p:blipFill>
          <a:blip r:embed="rId7"/>
          <a:stretch/>
        </p:blipFill>
        <p:spPr>
          <a:xfrm>
            <a:off x="4003920" y="1293840"/>
            <a:ext cx="144360" cy="144360"/>
          </a:xfrm>
          <a:prstGeom prst="rect">
            <a:avLst/>
          </a:prstGeom>
          <a:noFill/>
          <a:ln w="0">
            <a:noFill/>
          </a:ln>
        </p:spPr>
      </p:pic>
      <p:sp>
        <p:nvSpPr>
          <p:cNvPr id="518" name=""/>
          <p:cNvSpPr txBox="1"/>
          <p:nvPr/>
        </p:nvSpPr>
        <p:spPr>
          <a:xfrm>
            <a:off x="1160640" y="1953720"/>
            <a:ext cx="13176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年</a:t>
            </a:r>
            <a:endParaRPr b="0" lang="en-US" sz="1030" strike="noStrike" u="none">
              <a:solidFill>
                <a:srgbClr val="000000"/>
              </a:solidFill>
              <a:effectLst/>
              <a:uFillTx/>
              <a:latin typeface="Times New Roman"/>
            </a:endParaRPr>
          </a:p>
        </p:txBody>
      </p:sp>
      <p:sp>
        <p:nvSpPr>
          <p:cNvPr id="519" name=""/>
          <p:cNvSpPr txBox="1"/>
          <p:nvPr/>
        </p:nvSpPr>
        <p:spPr>
          <a:xfrm>
            <a:off x="4209120" y="1289520"/>
            <a:ext cx="1139760" cy="209160"/>
          </a:xfrm>
          <a:prstGeom prst="rect">
            <a:avLst/>
          </a:prstGeom>
          <a:noFill/>
          <a:ln w="0">
            <a:noFill/>
          </a:ln>
        </p:spPr>
        <p:txBody>
          <a:bodyPr wrap="none" lIns="0" rIns="0" tIns="0" bIns="0" anchor="t">
            <a:spAutoFit/>
          </a:bodyPr>
          <a:p>
            <a:r>
              <a:rPr b="0" lang="en-US" sz="1140" strike="noStrike" u="none">
                <a:solidFill>
                  <a:srgbClr val="ffffff"/>
                </a:solidFill>
                <a:effectLst/>
                <a:uFillTx/>
                <a:latin typeface="NotoSansJP"/>
                <a:ea typeface="NotoSansJP"/>
              </a:rPr>
              <a:t>5</a:t>
            </a:r>
            <a:r>
              <a:rPr b="0" lang="zh-CN" sz="1140" strike="noStrike" u="none">
                <a:solidFill>
                  <a:srgbClr val="ffffff"/>
                </a:solidFill>
                <a:effectLst/>
                <a:uFillTx/>
                <a:latin typeface="NotoSansJP"/>
                <a:ea typeface="NotoSansJP"/>
              </a:rPr>
              <a:t>年間のリターン</a:t>
            </a:r>
            <a:endParaRPr b="0" lang="en-US" sz="1140" strike="noStrike" u="none">
              <a:solidFill>
                <a:srgbClr val="000000"/>
              </a:solidFill>
              <a:effectLst/>
              <a:uFillTx/>
              <a:latin typeface="Times New Roman"/>
            </a:endParaRPr>
          </a:p>
        </p:txBody>
      </p:sp>
      <p:sp>
        <p:nvSpPr>
          <p:cNvPr id="520" name=""/>
          <p:cNvSpPr txBox="1"/>
          <p:nvPr/>
        </p:nvSpPr>
        <p:spPr>
          <a:xfrm>
            <a:off x="6028920" y="1572480"/>
            <a:ext cx="332280" cy="303480"/>
          </a:xfrm>
          <a:prstGeom prst="rect">
            <a:avLst/>
          </a:prstGeom>
          <a:noFill/>
          <a:ln w="0">
            <a:noFill/>
          </a:ln>
        </p:spPr>
        <p:txBody>
          <a:bodyPr wrap="none" lIns="0" rIns="0" tIns="0" bIns="0" anchor="t">
            <a:spAutoFit/>
          </a:bodyPr>
          <a:p>
            <a:r>
              <a:rPr b="0" lang="en-US" sz="2050" strike="noStrike" u="none">
                <a:solidFill>
                  <a:srgbClr val="ffffff"/>
                </a:solidFill>
                <a:effectLst/>
                <a:uFillTx/>
                <a:latin typeface="NotoSansJP"/>
                <a:ea typeface="NotoSansJP"/>
              </a:rPr>
              <a:t>21</a:t>
            </a:r>
            <a:endParaRPr b="0" lang="en-US" sz="2050" strike="noStrike" u="none">
              <a:solidFill>
                <a:srgbClr val="000000"/>
              </a:solidFill>
              <a:effectLst/>
              <a:uFillTx/>
              <a:latin typeface="Times New Roman"/>
            </a:endParaRPr>
          </a:p>
        </p:txBody>
      </p:sp>
      <p:pic>
        <p:nvPicPr>
          <p:cNvPr id="521" name="" descr=""/>
          <p:cNvPicPr/>
          <p:nvPr/>
        </p:nvPicPr>
        <p:blipFill>
          <a:blip r:embed="rId8"/>
          <a:stretch/>
        </p:blipFill>
        <p:spPr>
          <a:xfrm>
            <a:off x="4003920" y="1944000"/>
            <a:ext cx="4639680" cy="288720"/>
          </a:xfrm>
          <a:prstGeom prst="rect">
            <a:avLst/>
          </a:prstGeom>
          <a:noFill/>
          <a:ln w="0">
            <a:noFill/>
          </a:ln>
        </p:spPr>
      </p:pic>
      <p:sp>
        <p:nvSpPr>
          <p:cNvPr id="522" name=""/>
          <p:cNvSpPr/>
          <p:nvPr/>
        </p:nvSpPr>
        <p:spPr>
          <a:xfrm>
            <a:off x="462240" y="2984760"/>
            <a:ext cx="8326440" cy="2313000"/>
          </a:xfrm>
          <a:custGeom>
            <a:avLst/>
            <a:gdLst/>
            <a:ahLst/>
            <a:rect l="0" t="0" r="r" b="b"/>
            <a:pathLst>
              <a:path w="23129" h="6425">
                <a:moveTo>
                  <a:pt x="0" y="6184"/>
                </a:moveTo>
                <a:lnTo>
                  <a:pt x="0" y="241"/>
                </a:lnTo>
                <a:cubicBezTo>
                  <a:pt x="0" y="225"/>
                  <a:pt x="2" y="209"/>
                  <a:pt x="5" y="194"/>
                </a:cubicBezTo>
                <a:cubicBezTo>
                  <a:pt x="8" y="178"/>
                  <a:pt x="13" y="163"/>
                  <a:pt x="19" y="149"/>
                </a:cubicBezTo>
                <a:cubicBezTo>
                  <a:pt x="25" y="134"/>
                  <a:pt x="32" y="120"/>
                  <a:pt x="41" y="107"/>
                </a:cubicBezTo>
                <a:cubicBezTo>
                  <a:pt x="50" y="94"/>
                  <a:pt x="60" y="82"/>
                  <a:pt x="71" y="71"/>
                </a:cubicBezTo>
                <a:cubicBezTo>
                  <a:pt x="82" y="59"/>
                  <a:pt x="94" y="49"/>
                  <a:pt x="107" y="41"/>
                </a:cubicBezTo>
                <a:cubicBezTo>
                  <a:pt x="121" y="32"/>
                  <a:pt x="134" y="24"/>
                  <a:pt x="149" y="18"/>
                </a:cubicBezTo>
                <a:cubicBezTo>
                  <a:pt x="164" y="12"/>
                  <a:pt x="179" y="8"/>
                  <a:pt x="194" y="5"/>
                </a:cubicBezTo>
                <a:cubicBezTo>
                  <a:pt x="210" y="1"/>
                  <a:pt x="225" y="0"/>
                  <a:pt x="241" y="0"/>
                </a:cubicBezTo>
                <a:lnTo>
                  <a:pt x="22888" y="0"/>
                </a:lnTo>
                <a:cubicBezTo>
                  <a:pt x="22904" y="0"/>
                  <a:pt x="22920" y="1"/>
                  <a:pt x="22935" y="5"/>
                </a:cubicBezTo>
                <a:cubicBezTo>
                  <a:pt x="22951" y="8"/>
                  <a:pt x="22966" y="12"/>
                  <a:pt x="22980" y="18"/>
                </a:cubicBezTo>
                <a:cubicBezTo>
                  <a:pt x="22995" y="24"/>
                  <a:pt x="23009" y="32"/>
                  <a:pt x="23022" y="41"/>
                </a:cubicBezTo>
                <a:cubicBezTo>
                  <a:pt x="23035" y="49"/>
                  <a:pt x="23047" y="59"/>
                  <a:pt x="23059" y="71"/>
                </a:cubicBezTo>
                <a:cubicBezTo>
                  <a:pt x="23070" y="82"/>
                  <a:pt x="23080" y="94"/>
                  <a:pt x="23088" y="107"/>
                </a:cubicBezTo>
                <a:cubicBezTo>
                  <a:pt x="23097" y="120"/>
                  <a:pt x="23105" y="134"/>
                  <a:pt x="23111" y="149"/>
                </a:cubicBezTo>
                <a:cubicBezTo>
                  <a:pt x="23117" y="163"/>
                  <a:pt x="23121" y="178"/>
                  <a:pt x="23124" y="194"/>
                </a:cubicBezTo>
                <a:cubicBezTo>
                  <a:pt x="23128" y="209"/>
                  <a:pt x="23129" y="225"/>
                  <a:pt x="23129" y="241"/>
                </a:cubicBezTo>
                <a:lnTo>
                  <a:pt x="23129" y="6184"/>
                </a:lnTo>
                <a:cubicBezTo>
                  <a:pt x="23129" y="6200"/>
                  <a:pt x="23128" y="6216"/>
                  <a:pt x="23124" y="6231"/>
                </a:cubicBezTo>
                <a:cubicBezTo>
                  <a:pt x="23121" y="6247"/>
                  <a:pt x="23117" y="6262"/>
                  <a:pt x="23111" y="6277"/>
                </a:cubicBezTo>
                <a:cubicBezTo>
                  <a:pt x="23105" y="6291"/>
                  <a:pt x="23097" y="6305"/>
                  <a:pt x="23088" y="6318"/>
                </a:cubicBezTo>
                <a:cubicBezTo>
                  <a:pt x="23080" y="6331"/>
                  <a:pt x="23070" y="6344"/>
                  <a:pt x="23059" y="6355"/>
                </a:cubicBezTo>
                <a:cubicBezTo>
                  <a:pt x="23047" y="6366"/>
                  <a:pt x="23035" y="6376"/>
                  <a:pt x="23022" y="6385"/>
                </a:cubicBezTo>
                <a:cubicBezTo>
                  <a:pt x="23009" y="6394"/>
                  <a:pt x="22995" y="6401"/>
                  <a:pt x="22980" y="6407"/>
                </a:cubicBezTo>
                <a:cubicBezTo>
                  <a:pt x="22966" y="6413"/>
                  <a:pt x="22951" y="6418"/>
                  <a:pt x="22935" y="6421"/>
                </a:cubicBezTo>
                <a:cubicBezTo>
                  <a:pt x="22920" y="6424"/>
                  <a:pt x="22904" y="6425"/>
                  <a:pt x="22888" y="6425"/>
                </a:cubicBezTo>
                <a:lnTo>
                  <a:pt x="241" y="6425"/>
                </a:lnTo>
                <a:cubicBezTo>
                  <a:pt x="225" y="6425"/>
                  <a:pt x="210" y="6424"/>
                  <a:pt x="194" y="6421"/>
                </a:cubicBezTo>
                <a:cubicBezTo>
                  <a:pt x="179" y="6418"/>
                  <a:pt x="164" y="6413"/>
                  <a:pt x="149" y="6407"/>
                </a:cubicBezTo>
                <a:cubicBezTo>
                  <a:pt x="134" y="6401"/>
                  <a:pt x="121" y="6394"/>
                  <a:pt x="107" y="6385"/>
                </a:cubicBezTo>
                <a:cubicBezTo>
                  <a:pt x="94" y="6376"/>
                  <a:pt x="82" y="6366"/>
                  <a:pt x="71" y="6355"/>
                </a:cubicBezTo>
                <a:cubicBezTo>
                  <a:pt x="60" y="6344"/>
                  <a:pt x="50" y="6331"/>
                  <a:pt x="41" y="6318"/>
                </a:cubicBezTo>
                <a:cubicBezTo>
                  <a:pt x="32" y="6305"/>
                  <a:pt x="25" y="6291"/>
                  <a:pt x="19" y="6277"/>
                </a:cubicBezTo>
                <a:cubicBezTo>
                  <a:pt x="13" y="6262"/>
                  <a:pt x="8" y="6247"/>
                  <a:pt x="5" y="6231"/>
                </a:cubicBezTo>
                <a:cubicBezTo>
                  <a:pt x="2" y="6216"/>
                  <a:pt x="0" y="6200"/>
                  <a:pt x="0" y="6184"/>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23" name=""/>
          <p:cNvSpPr txBox="1"/>
          <p:nvPr/>
        </p:nvSpPr>
        <p:spPr>
          <a:xfrm>
            <a:off x="6332400" y="1680120"/>
            <a:ext cx="29016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億円</a:t>
            </a:r>
            <a:endParaRPr b="0" lang="en-US" sz="1140" strike="noStrike" u="none">
              <a:solidFill>
                <a:srgbClr val="000000"/>
              </a:solidFill>
              <a:effectLst/>
              <a:uFillTx/>
              <a:latin typeface="Times New Roman"/>
            </a:endParaRPr>
          </a:p>
        </p:txBody>
      </p:sp>
      <p:pic>
        <p:nvPicPr>
          <p:cNvPr id="524" name="" descr=""/>
          <p:cNvPicPr/>
          <p:nvPr/>
        </p:nvPicPr>
        <p:blipFill>
          <a:blip r:embed="rId9"/>
          <a:stretch/>
        </p:blipFill>
        <p:spPr>
          <a:xfrm>
            <a:off x="606960" y="3418560"/>
            <a:ext cx="8036640" cy="1741320"/>
          </a:xfrm>
          <a:prstGeom prst="rect">
            <a:avLst/>
          </a:prstGeom>
          <a:noFill/>
          <a:ln w="0">
            <a:noFill/>
          </a:ln>
        </p:spPr>
      </p:pic>
      <p:sp>
        <p:nvSpPr>
          <p:cNvPr id="525" name=""/>
          <p:cNvSpPr/>
          <p:nvPr/>
        </p:nvSpPr>
        <p:spPr>
          <a:xfrm>
            <a:off x="462240" y="5470920"/>
            <a:ext cx="8326440" cy="1691640"/>
          </a:xfrm>
          <a:custGeom>
            <a:avLst/>
            <a:gdLst/>
            <a:ahLst/>
            <a:rect l="0" t="0" r="r" b="b"/>
            <a:pathLst>
              <a:path w="23129" h="4699">
                <a:moveTo>
                  <a:pt x="0" y="4458"/>
                </a:moveTo>
                <a:lnTo>
                  <a:pt x="0" y="241"/>
                </a:lnTo>
                <a:cubicBezTo>
                  <a:pt x="0" y="225"/>
                  <a:pt x="2" y="210"/>
                  <a:pt x="5" y="194"/>
                </a:cubicBezTo>
                <a:cubicBezTo>
                  <a:pt x="8" y="179"/>
                  <a:pt x="13" y="163"/>
                  <a:pt x="19" y="149"/>
                </a:cubicBezTo>
                <a:cubicBezTo>
                  <a:pt x="25" y="134"/>
                  <a:pt x="32" y="120"/>
                  <a:pt x="41" y="107"/>
                </a:cubicBezTo>
                <a:cubicBezTo>
                  <a:pt x="50" y="94"/>
                  <a:pt x="60" y="82"/>
                  <a:pt x="71" y="71"/>
                </a:cubicBezTo>
                <a:cubicBezTo>
                  <a:pt x="82" y="60"/>
                  <a:pt x="94" y="50"/>
                  <a:pt x="107" y="41"/>
                </a:cubicBezTo>
                <a:cubicBezTo>
                  <a:pt x="121" y="32"/>
                  <a:pt x="134" y="25"/>
                  <a:pt x="149" y="18"/>
                </a:cubicBezTo>
                <a:cubicBezTo>
                  <a:pt x="164" y="12"/>
                  <a:pt x="179" y="8"/>
                  <a:pt x="194" y="5"/>
                </a:cubicBezTo>
                <a:cubicBezTo>
                  <a:pt x="210" y="2"/>
                  <a:pt x="225" y="0"/>
                  <a:pt x="241" y="0"/>
                </a:cubicBezTo>
                <a:lnTo>
                  <a:pt x="22888" y="0"/>
                </a:lnTo>
                <a:cubicBezTo>
                  <a:pt x="22904" y="0"/>
                  <a:pt x="22920" y="2"/>
                  <a:pt x="22935" y="5"/>
                </a:cubicBezTo>
                <a:cubicBezTo>
                  <a:pt x="22951" y="8"/>
                  <a:pt x="22966" y="12"/>
                  <a:pt x="22980" y="18"/>
                </a:cubicBezTo>
                <a:cubicBezTo>
                  <a:pt x="22995" y="25"/>
                  <a:pt x="23009" y="32"/>
                  <a:pt x="23022" y="41"/>
                </a:cubicBezTo>
                <a:cubicBezTo>
                  <a:pt x="23035" y="50"/>
                  <a:pt x="23047" y="60"/>
                  <a:pt x="23059" y="71"/>
                </a:cubicBezTo>
                <a:cubicBezTo>
                  <a:pt x="23070" y="82"/>
                  <a:pt x="23080" y="94"/>
                  <a:pt x="23088" y="107"/>
                </a:cubicBezTo>
                <a:cubicBezTo>
                  <a:pt x="23097" y="120"/>
                  <a:pt x="23105" y="134"/>
                  <a:pt x="23111" y="149"/>
                </a:cubicBezTo>
                <a:cubicBezTo>
                  <a:pt x="23117" y="163"/>
                  <a:pt x="23121" y="179"/>
                  <a:pt x="23124" y="194"/>
                </a:cubicBezTo>
                <a:cubicBezTo>
                  <a:pt x="23128" y="210"/>
                  <a:pt x="23129" y="225"/>
                  <a:pt x="23129" y="241"/>
                </a:cubicBezTo>
                <a:lnTo>
                  <a:pt x="23129" y="4458"/>
                </a:lnTo>
                <a:cubicBezTo>
                  <a:pt x="23129" y="4474"/>
                  <a:pt x="23128" y="4490"/>
                  <a:pt x="23124" y="4505"/>
                </a:cubicBezTo>
                <a:cubicBezTo>
                  <a:pt x="23121" y="4521"/>
                  <a:pt x="23117" y="4536"/>
                  <a:pt x="23111" y="4550"/>
                </a:cubicBezTo>
                <a:cubicBezTo>
                  <a:pt x="23105" y="4565"/>
                  <a:pt x="23097" y="4579"/>
                  <a:pt x="23088" y="4592"/>
                </a:cubicBezTo>
                <a:cubicBezTo>
                  <a:pt x="23080" y="4605"/>
                  <a:pt x="23070" y="4617"/>
                  <a:pt x="23059" y="4628"/>
                </a:cubicBezTo>
                <a:cubicBezTo>
                  <a:pt x="23047" y="4640"/>
                  <a:pt x="23035" y="4650"/>
                  <a:pt x="23022" y="4658"/>
                </a:cubicBezTo>
                <a:cubicBezTo>
                  <a:pt x="23009" y="4667"/>
                  <a:pt x="22995" y="4675"/>
                  <a:pt x="22980" y="4681"/>
                </a:cubicBezTo>
                <a:cubicBezTo>
                  <a:pt x="22966" y="4687"/>
                  <a:pt x="22951" y="4691"/>
                  <a:pt x="22935" y="4694"/>
                </a:cubicBezTo>
                <a:cubicBezTo>
                  <a:pt x="22920" y="4697"/>
                  <a:pt x="22904" y="4699"/>
                  <a:pt x="22888" y="4699"/>
                </a:cubicBezTo>
                <a:lnTo>
                  <a:pt x="241" y="4699"/>
                </a:lnTo>
                <a:cubicBezTo>
                  <a:pt x="225" y="4699"/>
                  <a:pt x="210" y="4697"/>
                  <a:pt x="194" y="4694"/>
                </a:cubicBezTo>
                <a:cubicBezTo>
                  <a:pt x="179" y="4691"/>
                  <a:pt x="164" y="4687"/>
                  <a:pt x="149" y="4681"/>
                </a:cubicBezTo>
                <a:cubicBezTo>
                  <a:pt x="134" y="4675"/>
                  <a:pt x="121" y="4667"/>
                  <a:pt x="107" y="4658"/>
                </a:cubicBezTo>
                <a:cubicBezTo>
                  <a:pt x="94" y="4650"/>
                  <a:pt x="82" y="4640"/>
                  <a:pt x="71" y="4628"/>
                </a:cubicBezTo>
                <a:cubicBezTo>
                  <a:pt x="60" y="4617"/>
                  <a:pt x="50" y="4605"/>
                  <a:pt x="41" y="4592"/>
                </a:cubicBezTo>
                <a:cubicBezTo>
                  <a:pt x="32" y="4579"/>
                  <a:pt x="25" y="4565"/>
                  <a:pt x="19" y="4550"/>
                </a:cubicBezTo>
                <a:cubicBezTo>
                  <a:pt x="13" y="4536"/>
                  <a:pt x="8" y="4521"/>
                  <a:pt x="5" y="4505"/>
                </a:cubicBezTo>
                <a:cubicBezTo>
                  <a:pt x="2" y="4490"/>
                  <a:pt x="0" y="4474"/>
                  <a:pt x="0" y="445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26" name=""/>
          <p:cNvSpPr txBox="1"/>
          <p:nvPr/>
        </p:nvSpPr>
        <p:spPr>
          <a:xfrm>
            <a:off x="606960" y="3154320"/>
            <a:ext cx="101412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経済効果の推移</a:t>
            </a:r>
            <a:endParaRPr b="0" lang="en-US" sz="1140" strike="noStrike" u="none">
              <a:solidFill>
                <a:srgbClr val="000000"/>
              </a:solidFill>
              <a:effectLst/>
              <a:uFillTx/>
              <a:latin typeface="Times New Roman"/>
            </a:endParaRPr>
          </a:p>
        </p:txBody>
      </p:sp>
      <p:pic>
        <p:nvPicPr>
          <p:cNvPr id="527" name="" descr=""/>
          <p:cNvPicPr/>
          <p:nvPr/>
        </p:nvPicPr>
        <p:blipFill>
          <a:blip r:embed="rId10"/>
          <a:stretch/>
        </p:blipFill>
        <p:spPr>
          <a:xfrm>
            <a:off x="693720" y="6035040"/>
            <a:ext cx="108000" cy="144360"/>
          </a:xfrm>
          <a:prstGeom prst="rect">
            <a:avLst/>
          </a:prstGeom>
          <a:noFill/>
          <a:ln w="0">
            <a:noFill/>
          </a:ln>
        </p:spPr>
      </p:pic>
      <p:sp>
        <p:nvSpPr>
          <p:cNvPr id="528" name=""/>
          <p:cNvSpPr txBox="1"/>
          <p:nvPr/>
        </p:nvSpPr>
        <p:spPr>
          <a:xfrm>
            <a:off x="606960" y="5640480"/>
            <a:ext cx="144864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経済効果の内訳と根拠</a:t>
            </a:r>
            <a:endParaRPr b="0" lang="en-US" sz="1140" strike="noStrike" u="none">
              <a:solidFill>
                <a:srgbClr val="000000"/>
              </a:solidFill>
              <a:effectLst/>
              <a:uFillTx/>
              <a:latin typeface="Times New Roman"/>
            </a:endParaRPr>
          </a:p>
        </p:txBody>
      </p:sp>
      <p:pic>
        <p:nvPicPr>
          <p:cNvPr id="529" name="" descr=""/>
          <p:cNvPicPr/>
          <p:nvPr/>
        </p:nvPicPr>
        <p:blipFill>
          <a:blip r:embed="rId11"/>
          <a:stretch/>
        </p:blipFill>
        <p:spPr>
          <a:xfrm>
            <a:off x="888840" y="6165000"/>
            <a:ext cx="2522160" cy="151560"/>
          </a:xfrm>
          <a:prstGeom prst="rect">
            <a:avLst/>
          </a:prstGeom>
          <a:noFill/>
          <a:ln w="0">
            <a:noFill/>
          </a:ln>
        </p:spPr>
      </p:pic>
      <p:pic>
        <p:nvPicPr>
          <p:cNvPr id="530" name="" descr=""/>
          <p:cNvPicPr/>
          <p:nvPr/>
        </p:nvPicPr>
        <p:blipFill>
          <a:blip r:embed="rId12"/>
          <a:stretch/>
        </p:blipFill>
        <p:spPr>
          <a:xfrm>
            <a:off x="4770000" y="6035040"/>
            <a:ext cx="165960" cy="144360"/>
          </a:xfrm>
          <a:prstGeom prst="rect">
            <a:avLst/>
          </a:prstGeom>
          <a:noFill/>
          <a:ln w="0">
            <a:noFill/>
          </a:ln>
        </p:spPr>
      </p:pic>
      <p:sp>
        <p:nvSpPr>
          <p:cNvPr id="531" name=""/>
          <p:cNvSpPr txBox="1"/>
          <p:nvPr/>
        </p:nvSpPr>
        <p:spPr>
          <a:xfrm>
            <a:off x="888840" y="6021360"/>
            <a:ext cx="115884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企業の経済的負担軽減</a:t>
            </a:r>
            <a:endParaRPr b="0" lang="en-US" sz="910" strike="noStrike" u="none">
              <a:solidFill>
                <a:srgbClr val="000000"/>
              </a:solidFill>
              <a:effectLst/>
              <a:uFillTx/>
              <a:latin typeface="Times New Roman"/>
            </a:endParaRPr>
          </a:p>
        </p:txBody>
      </p:sp>
      <p:pic>
        <p:nvPicPr>
          <p:cNvPr id="532" name="" descr=""/>
          <p:cNvPicPr/>
          <p:nvPr/>
        </p:nvPicPr>
        <p:blipFill>
          <a:blip r:embed="rId13"/>
          <a:stretch/>
        </p:blipFill>
        <p:spPr>
          <a:xfrm>
            <a:off x="5023080" y="6165000"/>
            <a:ext cx="2962800" cy="151560"/>
          </a:xfrm>
          <a:prstGeom prst="rect">
            <a:avLst/>
          </a:prstGeom>
          <a:noFill/>
          <a:ln w="0">
            <a:noFill/>
          </a:ln>
        </p:spPr>
      </p:pic>
      <p:pic>
        <p:nvPicPr>
          <p:cNvPr id="533" name="" descr=""/>
          <p:cNvPicPr/>
          <p:nvPr/>
        </p:nvPicPr>
        <p:blipFill>
          <a:blip r:embed="rId14"/>
          <a:stretch/>
        </p:blipFill>
        <p:spPr>
          <a:xfrm>
            <a:off x="693720" y="6649200"/>
            <a:ext cx="144360" cy="144360"/>
          </a:xfrm>
          <a:prstGeom prst="rect">
            <a:avLst/>
          </a:prstGeom>
          <a:noFill/>
          <a:ln w="0">
            <a:noFill/>
          </a:ln>
        </p:spPr>
      </p:pic>
      <p:sp>
        <p:nvSpPr>
          <p:cNvPr id="534" name=""/>
          <p:cNvSpPr txBox="1"/>
          <p:nvPr/>
        </p:nvSpPr>
        <p:spPr>
          <a:xfrm>
            <a:off x="5023080" y="6021360"/>
            <a:ext cx="81144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新たな雇用創出</a:t>
            </a:r>
            <a:endParaRPr b="0" lang="en-US" sz="910" strike="noStrike" u="none">
              <a:solidFill>
                <a:srgbClr val="000000"/>
              </a:solidFill>
              <a:effectLst/>
              <a:uFillTx/>
              <a:latin typeface="Times New Roman"/>
            </a:endParaRPr>
          </a:p>
        </p:txBody>
      </p:sp>
      <p:pic>
        <p:nvPicPr>
          <p:cNvPr id="535" name="" descr=""/>
          <p:cNvPicPr/>
          <p:nvPr/>
        </p:nvPicPr>
        <p:blipFill>
          <a:blip r:embed="rId15"/>
          <a:stretch/>
        </p:blipFill>
        <p:spPr>
          <a:xfrm>
            <a:off x="925200" y="6779160"/>
            <a:ext cx="2832840" cy="151560"/>
          </a:xfrm>
          <a:prstGeom prst="rect">
            <a:avLst/>
          </a:prstGeom>
          <a:noFill/>
          <a:ln w="0">
            <a:noFill/>
          </a:ln>
        </p:spPr>
      </p:pic>
      <p:pic>
        <p:nvPicPr>
          <p:cNvPr id="536" name="" descr=""/>
          <p:cNvPicPr/>
          <p:nvPr/>
        </p:nvPicPr>
        <p:blipFill>
          <a:blip r:embed="rId16"/>
          <a:stretch/>
        </p:blipFill>
        <p:spPr>
          <a:xfrm>
            <a:off x="4770000" y="6649200"/>
            <a:ext cx="144360" cy="144360"/>
          </a:xfrm>
          <a:prstGeom prst="rect">
            <a:avLst/>
          </a:prstGeom>
          <a:noFill/>
          <a:ln w="0">
            <a:noFill/>
          </a:ln>
        </p:spPr>
      </p:pic>
      <p:sp>
        <p:nvSpPr>
          <p:cNvPr id="537" name=""/>
          <p:cNvSpPr txBox="1"/>
          <p:nvPr/>
        </p:nvSpPr>
        <p:spPr>
          <a:xfrm>
            <a:off x="925200" y="6635880"/>
            <a:ext cx="92736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障害者の所得向上</a:t>
            </a:r>
            <a:endParaRPr b="0" lang="en-US" sz="910" strike="noStrike" u="none">
              <a:solidFill>
                <a:srgbClr val="000000"/>
              </a:solidFill>
              <a:effectLst/>
              <a:uFillTx/>
              <a:latin typeface="Times New Roman"/>
            </a:endParaRPr>
          </a:p>
        </p:txBody>
      </p:sp>
      <p:pic>
        <p:nvPicPr>
          <p:cNvPr id="538" name="" descr=""/>
          <p:cNvPicPr/>
          <p:nvPr/>
        </p:nvPicPr>
        <p:blipFill>
          <a:blip r:embed="rId17"/>
          <a:stretch/>
        </p:blipFill>
        <p:spPr>
          <a:xfrm>
            <a:off x="5001480" y="6779160"/>
            <a:ext cx="2630520" cy="151560"/>
          </a:xfrm>
          <a:prstGeom prst="rect">
            <a:avLst/>
          </a:prstGeom>
          <a:noFill/>
          <a:ln w="0">
            <a:noFill/>
          </a:ln>
        </p:spPr>
      </p:pic>
      <p:sp>
        <p:nvSpPr>
          <p:cNvPr id="539" name=""/>
          <p:cNvSpPr txBox="1"/>
          <p:nvPr/>
        </p:nvSpPr>
        <p:spPr>
          <a:xfrm>
            <a:off x="5001480" y="6635880"/>
            <a:ext cx="115884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茨城ブランド価値向上</a:t>
            </a:r>
            <a:endParaRPr b="0" lang="en-US" sz="91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0" name="" descr=""/>
          <p:cNvPicPr/>
          <p:nvPr/>
        </p:nvPicPr>
        <p:blipFill>
          <a:blip r:embed="rId1"/>
          <a:stretch/>
        </p:blipFill>
        <p:spPr>
          <a:xfrm>
            <a:off x="0" y="0"/>
            <a:ext cx="9921240" cy="8742960"/>
          </a:xfrm>
          <a:prstGeom prst="rect">
            <a:avLst/>
          </a:prstGeom>
          <a:noFill/>
          <a:ln w="0">
            <a:noFill/>
          </a:ln>
        </p:spPr>
      </p:pic>
      <p:sp>
        <p:nvSpPr>
          <p:cNvPr id="541" name=""/>
          <p:cNvSpPr/>
          <p:nvPr/>
        </p:nvSpPr>
        <p:spPr>
          <a:xfrm>
            <a:off x="7596000" y="7192800"/>
            <a:ext cx="3100680" cy="3101040"/>
          </a:xfrm>
          <a:custGeom>
            <a:avLst/>
            <a:gdLst/>
            <a:ahLst/>
            <a:rect l="0" t="0" r="r" b="b"/>
            <a:pathLst>
              <a:path w="8613" h="8614">
                <a:moveTo>
                  <a:pt x="8613" y="4307"/>
                </a:moveTo>
                <a:cubicBezTo>
                  <a:pt x="8613" y="4378"/>
                  <a:pt x="8611" y="4448"/>
                  <a:pt x="8608" y="4519"/>
                </a:cubicBezTo>
                <a:cubicBezTo>
                  <a:pt x="8605" y="4589"/>
                  <a:pt x="8599" y="4659"/>
                  <a:pt x="8592" y="4729"/>
                </a:cubicBezTo>
                <a:cubicBezTo>
                  <a:pt x="8586" y="4800"/>
                  <a:pt x="8577" y="4870"/>
                  <a:pt x="8567" y="4939"/>
                </a:cubicBezTo>
                <a:cubicBezTo>
                  <a:pt x="8556" y="5009"/>
                  <a:pt x="8544" y="5078"/>
                  <a:pt x="8530" y="5148"/>
                </a:cubicBezTo>
                <a:cubicBezTo>
                  <a:pt x="8517" y="5217"/>
                  <a:pt x="8501" y="5285"/>
                  <a:pt x="8484" y="5354"/>
                </a:cubicBezTo>
                <a:cubicBezTo>
                  <a:pt x="8467" y="5422"/>
                  <a:pt x="8448" y="5490"/>
                  <a:pt x="8428" y="5557"/>
                </a:cubicBezTo>
                <a:cubicBezTo>
                  <a:pt x="8407" y="5625"/>
                  <a:pt x="8385" y="5692"/>
                  <a:pt x="8361" y="5758"/>
                </a:cubicBezTo>
                <a:cubicBezTo>
                  <a:pt x="8338" y="5824"/>
                  <a:pt x="8312" y="5890"/>
                  <a:pt x="8285" y="5955"/>
                </a:cubicBezTo>
                <a:cubicBezTo>
                  <a:pt x="8258" y="6020"/>
                  <a:pt x="8230" y="6085"/>
                  <a:pt x="8200" y="6149"/>
                </a:cubicBezTo>
                <a:cubicBezTo>
                  <a:pt x="8170" y="6212"/>
                  <a:pt x="8138" y="6275"/>
                  <a:pt x="8105" y="6337"/>
                </a:cubicBezTo>
                <a:cubicBezTo>
                  <a:pt x="8072" y="6399"/>
                  <a:pt x="8037" y="6461"/>
                  <a:pt x="8001" y="6521"/>
                </a:cubicBezTo>
                <a:cubicBezTo>
                  <a:pt x="7964" y="6582"/>
                  <a:pt x="7927" y="6641"/>
                  <a:pt x="7887" y="6700"/>
                </a:cubicBezTo>
                <a:cubicBezTo>
                  <a:pt x="7848" y="6758"/>
                  <a:pt x="7808" y="6816"/>
                  <a:pt x="7766" y="6873"/>
                </a:cubicBezTo>
                <a:cubicBezTo>
                  <a:pt x="7724" y="6929"/>
                  <a:pt x="7680" y="6985"/>
                  <a:pt x="7636" y="7039"/>
                </a:cubicBezTo>
                <a:cubicBezTo>
                  <a:pt x="7591" y="7094"/>
                  <a:pt x="7545" y="7147"/>
                  <a:pt x="7498" y="7199"/>
                </a:cubicBezTo>
                <a:cubicBezTo>
                  <a:pt x="7450" y="7251"/>
                  <a:pt x="7402" y="7303"/>
                  <a:pt x="7352" y="7352"/>
                </a:cubicBezTo>
                <a:cubicBezTo>
                  <a:pt x="7302" y="7402"/>
                  <a:pt x="7251" y="7451"/>
                  <a:pt x="7199" y="7498"/>
                </a:cubicBezTo>
                <a:cubicBezTo>
                  <a:pt x="7147" y="7545"/>
                  <a:pt x="7093" y="7591"/>
                  <a:pt x="7039" y="7636"/>
                </a:cubicBezTo>
                <a:cubicBezTo>
                  <a:pt x="6984" y="7681"/>
                  <a:pt x="6929" y="7724"/>
                  <a:pt x="6872" y="7766"/>
                </a:cubicBezTo>
                <a:cubicBezTo>
                  <a:pt x="6816" y="7808"/>
                  <a:pt x="6758" y="7849"/>
                  <a:pt x="6699" y="7888"/>
                </a:cubicBezTo>
                <a:cubicBezTo>
                  <a:pt x="6641" y="7927"/>
                  <a:pt x="6581" y="7965"/>
                  <a:pt x="6521" y="8001"/>
                </a:cubicBezTo>
                <a:cubicBezTo>
                  <a:pt x="6460" y="8037"/>
                  <a:pt x="6399" y="8072"/>
                  <a:pt x="6337" y="8105"/>
                </a:cubicBezTo>
                <a:cubicBezTo>
                  <a:pt x="6275" y="8138"/>
                  <a:pt x="6212" y="8170"/>
                  <a:pt x="6148" y="8200"/>
                </a:cubicBezTo>
                <a:cubicBezTo>
                  <a:pt x="6084" y="8230"/>
                  <a:pt x="6020" y="8259"/>
                  <a:pt x="5955" y="8286"/>
                </a:cubicBezTo>
                <a:cubicBezTo>
                  <a:pt x="5890" y="8313"/>
                  <a:pt x="5824" y="8338"/>
                  <a:pt x="5758" y="8362"/>
                </a:cubicBezTo>
                <a:cubicBezTo>
                  <a:pt x="5691" y="8386"/>
                  <a:pt x="5624" y="8408"/>
                  <a:pt x="5557" y="8428"/>
                </a:cubicBezTo>
                <a:cubicBezTo>
                  <a:pt x="5490" y="8449"/>
                  <a:pt x="5422" y="8467"/>
                  <a:pt x="5353" y="8485"/>
                </a:cubicBezTo>
                <a:cubicBezTo>
                  <a:pt x="5285" y="8502"/>
                  <a:pt x="5216" y="8517"/>
                  <a:pt x="5147" y="8531"/>
                </a:cubicBezTo>
                <a:cubicBezTo>
                  <a:pt x="5078" y="8545"/>
                  <a:pt x="5009" y="8557"/>
                  <a:pt x="4939" y="8567"/>
                </a:cubicBezTo>
                <a:cubicBezTo>
                  <a:pt x="4869" y="8577"/>
                  <a:pt x="4799" y="8586"/>
                  <a:pt x="4729" y="8593"/>
                </a:cubicBezTo>
                <a:cubicBezTo>
                  <a:pt x="4659" y="8600"/>
                  <a:pt x="4589" y="8605"/>
                  <a:pt x="4518" y="8608"/>
                </a:cubicBezTo>
                <a:cubicBezTo>
                  <a:pt x="4448" y="8612"/>
                  <a:pt x="4377" y="8614"/>
                  <a:pt x="4307" y="8614"/>
                </a:cubicBezTo>
                <a:cubicBezTo>
                  <a:pt x="4237" y="8614"/>
                  <a:pt x="4166" y="8612"/>
                  <a:pt x="4096" y="8608"/>
                </a:cubicBezTo>
                <a:cubicBezTo>
                  <a:pt x="4025" y="8605"/>
                  <a:pt x="3955" y="8600"/>
                  <a:pt x="3885" y="8593"/>
                </a:cubicBezTo>
                <a:cubicBezTo>
                  <a:pt x="3815" y="8586"/>
                  <a:pt x="3745" y="8577"/>
                  <a:pt x="3675" y="8567"/>
                </a:cubicBezTo>
                <a:cubicBezTo>
                  <a:pt x="3605" y="8557"/>
                  <a:pt x="3536" y="8545"/>
                  <a:pt x="3467" y="8531"/>
                </a:cubicBezTo>
                <a:cubicBezTo>
                  <a:pt x="3398" y="8517"/>
                  <a:pt x="3329" y="8502"/>
                  <a:pt x="3261" y="8485"/>
                </a:cubicBezTo>
                <a:cubicBezTo>
                  <a:pt x="3192" y="8467"/>
                  <a:pt x="3124" y="8449"/>
                  <a:pt x="3057" y="8428"/>
                </a:cubicBezTo>
                <a:cubicBezTo>
                  <a:pt x="2990" y="8408"/>
                  <a:pt x="2923" y="8386"/>
                  <a:pt x="2856" y="8362"/>
                </a:cubicBezTo>
                <a:cubicBezTo>
                  <a:pt x="2790" y="8338"/>
                  <a:pt x="2724" y="8313"/>
                  <a:pt x="2659" y="8286"/>
                </a:cubicBezTo>
                <a:cubicBezTo>
                  <a:pt x="2594" y="8259"/>
                  <a:pt x="2530" y="8230"/>
                  <a:pt x="2466" y="8200"/>
                </a:cubicBezTo>
                <a:cubicBezTo>
                  <a:pt x="2402" y="8170"/>
                  <a:pt x="2339" y="8138"/>
                  <a:pt x="2277" y="8105"/>
                </a:cubicBezTo>
                <a:cubicBezTo>
                  <a:pt x="2215" y="8072"/>
                  <a:pt x="2154" y="8037"/>
                  <a:pt x="2093" y="8001"/>
                </a:cubicBezTo>
                <a:cubicBezTo>
                  <a:pt x="2033" y="7965"/>
                  <a:pt x="1973" y="7927"/>
                  <a:pt x="1915" y="7888"/>
                </a:cubicBezTo>
                <a:cubicBezTo>
                  <a:pt x="1856" y="7849"/>
                  <a:pt x="1798" y="7808"/>
                  <a:pt x="1742" y="7766"/>
                </a:cubicBezTo>
                <a:cubicBezTo>
                  <a:pt x="1685" y="7724"/>
                  <a:pt x="1630" y="7681"/>
                  <a:pt x="1575" y="7636"/>
                </a:cubicBezTo>
                <a:cubicBezTo>
                  <a:pt x="1521" y="7591"/>
                  <a:pt x="1467" y="7545"/>
                  <a:pt x="1415" y="7498"/>
                </a:cubicBezTo>
                <a:cubicBezTo>
                  <a:pt x="1363" y="7451"/>
                  <a:pt x="1312" y="7402"/>
                  <a:pt x="1262" y="7352"/>
                </a:cubicBezTo>
                <a:cubicBezTo>
                  <a:pt x="1212" y="7303"/>
                  <a:pt x="1164" y="7251"/>
                  <a:pt x="1116" y="7199"/>
                </a:cubicBezTo>
                <a:cubicBezTo>
                  <a:pt x="1069" y="7147"/>
                  <a:pt x="1023" y="7094"/>
                  <a:pt x="978" y="7039"/>
                </a:cubicBezTo>
                <a:cubicBezTo>
                  <a:pt x="934" y="6985"/>
                  <a:pt x="890" y="6929"/>
                  <a:pt x="848" y="6873"/>
                </a:cubicBezTo>
                <a:cubicBezTo>
                  <a:pt x="806" y="6816"/>
                  <a:pt x="766" y="6758"/>
                  <a:pt x="727" y="6700"/>
                </a:cubicBezTo>
                <a:cubicBezTo>
                  <a:pt x="687" y="6641"/>
                  <a:pt x="650" y="6582"/>
                  <a:pt x="613" y="6521"/>
                </a:cubicBezTo>
                <a:cubicBezTo>
                  <a:pt x="577" y="6461"/>
                  <a:pt x="543" y="6399"/>
                  <a:pt x="509" y="6337"/>
                </a:cubicBezTo>
                <a:cubicBezTo>
                  <a:pt x="476" y="6275"/>
                  <a:pt x="444" y="6212"/>
                  <a:pt x="413" y="6149"/>
                </a:cubicBezTo>
                <a:cubicBezTo>
                  <a:pt x="383" y="6085"/>
                  <a:pt x="355" y="6020"/>
                  <a:pt x="328" y="5955"/>
                </a:cubicBezTo>
                <a:cubicBezTo>
                  <a:pt x="301" y="5890"/>
                  <a:pt x="275" y="5824"/>
                  <a:pt x="252" y="5758"/>
                </a:cubicBezTo>
                <a:cubicBezTo>
                  <a:pt x="228" y="5692"/>
                  <a:pt x="206" y="5625"/>
                  <a:pt x="185" y="5557"/>
                </a:cubicBezTo>
                <a:cubicBezTo>
                  <a:pt x="165" y="5490"/>
                  <a:pt x="146" y="5422"/>
                  <a:pt x="129" y="5354"/>
                </a:cubicBezTo>
                <a:cubicBezTo>
                  <a:pt x="112" y="5285"/>
                  <a:pt x="96" y="5217"/>
                  <a:pt x="83" y="5148"/>
                </a:cubicBezTo>
                <a:cubicBezTo>
                  <a:pt x="69" y="5078"/>
                  <a:pt x="57" y="5009"/>
                  <a:pt x="46" y="4939"/>
                </a:cubicBezTo>
                <a:cubicBezTo>
                  <a:pt x="36" y="4870"/>
                  <a:pt x="27" y="4800"/>
                  <a:pt x="21" y="4729"/>
                </a:cubicBezTo>
                <a:cubicBezTo>
                  <a:pt x="14" y="4659"/>
                  <a:pt x="8" y="4589"/>
                  <a:pt x="5" y="4519"/>
                </a:cubicBezTo>
                <a:cubicBezTo>
                  <a:pt x="2" y="4448"/>
                  <a:pt x="0" y="4378"/>
                  <a:pt x="0" y="4307"/>
                </a:cubicBezTo>
                <a:cubicBezTo>
                  <a:pt x="0" y="4237"/>
                  <a:pt x="2" y="4167"/>
                  <a:pt x="5" y="4096"/>
                </a:cubicBezTo>
                <a:cubicBezTo>
                  <a:pt x="8" y="4026"/>
                  <a:pt x="14" y="3955"/>
                  <a:pt x="21" y="3885"/>
                </a:cubicBezTo>
                <a:cubicBezTo>
                  <a:pt x="27" y="3815"/>
                  <a:pt x="36" y="3745"/>
                  <a:pt x="46" y="3676"/>
                </a:cubicBezTo>
                <a:cubicBezTo>
                  <a:pt x="57" y="3606"/>
                  <a:pt x="69" y="3536"/>
                  <a:pt x="83" y="3467"/>
                </a:cubicBezTo>
                <a:cubicBezTo>
                  <a:pt x="96" y="3398"/>
                  <a:pt x="112" y="3329"/>
                  <a:pt x="129" y="3261"/>
                </a:cubicBezTo>
                <a:cubicBezTo>
                  <a:pt x="146" y="3193"/>
                  <a:pt x="165" y="3125"/>
                  <a:pt x="185" y="3057"/>
                </a:cubicBezTo>
                <a:cubicBezTo>
                  <a:pt x="206" y="2990"/>
                  <a:pt x="228" y="2923"/>
                  <a:pt x="252" y="2857"/>
                </a:cubicBezTo>
                <a:cubicBezTo>
                  <a:pt x="275" y="2790"/>
                  <a:pt x="301" y="2725"/>
                  <a:pt x="328" y="2659"/>
                </a:cubicBezTo>
                <a:cubicBezTo>
                  <a:pt x="355" y="2594"/>
                  <a:pt x="383" y="2530"/>
                  <a:pt x="413" y="2466"/>
                </a:cubicBezTo>
                <a:cubicBezTo>
                  <a:pt x="444" y="2403"/>
                  <a:pt x="476" y="2340"/>
                  <a:pt x="509" y="2277"/>
                </a:cubicBezTo>
                <a:cubicBezTo>
                  <a:pt x="543" y="2215"/>
                  <a:pt x="577" y="2154"/>
                  <a:pt x="613" y="2094"/>
                </a:cubicBezTo>
                <a:cubicBezTo>
                  <a:pt x="650" y="2033"/>
                  <a:pt x="687" y="1974"/>
                  <a:pt x="727" y="1915"/>
                </a:cubicBezTo>
                <a:cubicBezTo>
                  <a:pt x="766" y="1856"/>
                  <a:pt x="806" y="1799"/>
                  <a:pt x="848" y="1742"/>
                </a:cubicBezTo>
                <a:cubicBezTo>
                  <a:pt x="890" y="1686"/>
                  <a:pt x="934" y="1630"/>
                  <a:pt x="978" y="1576"/>
                </a:cubicBezTo>
                <a:cubicBezTo>
                  <a:pt x="1023" y="1520"/>
                  <a:pt x="1069" y="1467"/>
                  <a:pt x="1116" y="1415"/>
                </a:cubicBezTo>
                <a:cubicBezTo>
                  <a:pt x="1164" y="1362"/>
                  <a:pt x="1212" y="1311"/>
                  <a:pt x="1262" y="1261"/>
                </a:cubicBezTo>
                <a:cubicBezTo>
                  <a:pt x="1312" y="1212"/>
                  <a:pt x="1363" y="1163"/>
                  <a:pt x="1415" y="1116"/>
                </a:cubicBezTo>
                <a:cubicBezTo>
                  <a:pt x="1467" y="1068"/>
                  <a:pt x="1521" y="1022"/>
                  <a:pt x="1575" y="978"/>
                </a:cubicBezTo>
                <a:cubicBezTo>
                  <a:pt x="1630" y="933"/>
                  <a:pt x="1685" y="890"/>
                  <a:pt x="1742" y="848"/>
                </a:cubicBezTo>
                <a:cubicBezTo>
                  <a:pt x="1798" y="806"/>
                  <a:pt x="1856" y="765"/>
                  <a:pt x="1915" y="726"/>
                </a:cubicBezTo>
                <a:cubicBezTo>
                  <a:pt x="1973" y="687"/>
                  <a:pt x="2033" y="649"/>
                  <a:pt x="2093" y="613"/>
                </a:cubicBezTo>
                <a:cubicBezTo>
                  <a:pt x="2154" y="577"/>
                  <a:pt x="2215" y="542"/>
                  <a:pt x="2277" y="509"/>
                </a:cubicBezTo>
                <a:cubicBezTo>
                  <a:pt x="2339" y="475"/>
                  <a:pt x="2402" y="444"/>
                  <a:pt x="2466" y="414"/>
                </a:cubicBezTo>
                <a:cubicBezTo>
                  <a:pt x="2530" y="384"/>
                  <a:pt x="2594" y="355"/>
                  <a:pt x="2659" y="328"/>
                </a:cubicBezTo>
                <a:cubicBezTo>
                  <a:pt x="2724" y="301"/>
                  <a:pt x="2790" y="276"/>
                  <a:pt x="2856" y="252"/>
                </a:cubicBezTo>
                <a:cubicBezTo>
                  <a:pt x="2923" y="228"/>
                  <a:pt x="2990" y="206"/>
                  <a:pt x="3057" y="186"/>
                </a:cubicBezTo>
                <a:cubicBezTo>
                  <a:pt x="3124" y="165"/>
                  <a:pt x="3192" y="146"/>
                  <a:pt x="3261" y="129"/>
                </a:cubicBezTo>
                <a:cubicBezTo>
                  <a:pt x="3329" y="112"/>
                  <a:pt x="3398" y="97"/>
                  <a:pt x="3467" y="83"/>
                </a:cubicBezTo>
                <a:cubicBezTo>
                  <a:pt x="3536" y="69"/>
                  <a:pt x="3605" y="57"/>
                  <a:pt x="3675" y="47"/>
                </a:cubicBezTo>
                <a:cubicBezTo>
                  <a:pt x="3745" y="36"/>
                  <a:pt x="3815" y="28"/>
                  <a:pt x="3885" y="21"/>
                </a:cubicBezTo>
                <a:cubicBezTo>
                  <a:pt x="3955" y="14"/>
                  <a:pt x="4025" y="9"/>
                  <a:pt x="4096" y="5"/>
                </a:cubicBezTo>
                <a:cubicBezTo>
                  <a:pt x="4166" y="2"/>
                  <a:pt x="4237" y="0"/>
                  <a:pt x="4307" y="0"/>
                </a:cubicBezTo>
                <a:cubicBezTo>
                  <a:pt x="4377" y="0"/>
                  <a:pt x="4448" y="2"/>
                  <a:pt x="4518" y="5"/>
                </a:cubicBezTo>
                <a:cubicBezTo>
                  <a:pt x="4589" y="9"/>
                  <a:pt x="4659" y="14"/>
                  <a:pt x="4729" y="21"/>
                </a:cubicBezTo>
                <a:cubicBezTo>
                  <a:pt x="4799" y="28"/>
                  <a:pt x="4869" y="36"/>
                  <a:pt x="4939" y="47"/>
                </a:cubicBezTo>
                <a:cubicBezTo>
                  <a:pt x="5009" y="57"/>
                  <a:pt x="5078" y="69"/>
                  <a:pt x="5147" y="83"/>
                </a:cubicBezTo>
                <a:cubicBezTo>
                  <a:pt x="5216" y="97"/>
                  <a:pt x="5285" y="112"/>
                  <a:pt x="5353" y="129"/>
                </a:cubicBezTo>
                <a:cubicBezTo>
                  <a:pt x="5422" y="146"/>
                  <a:pt x="5490" y="165"/>
                  <a:pt x="5557" y="186"/>
                </a:cubicBezTo>
                <a:cubicBezTo>
                  <a:pt x="5624" y="206"/>
                  <a:pt x="5691" y="228"/>
                  <a:pt x="5758" y="252"/>
                </a:cubicBezTo>
                <a:cubicBezTo>
                  <a:pt x="5824" y="276"/>
                  <a:pt x="5890" y="301"/>
                  <a:pt x="5955" y="328"/>
                </a:cubicBezTo>
                <a:cubicBezTo>
                  <a:pt x="6020" y="355"/>
                  <a:pt x="6084" y="384"/>
                  <a:pt x="6148" y="414"/>
                </a:cubicBezTo>
                <a:cubicBezTo>
                  <a:pt x="6212" y="444"/>
                  <a:pt x="6275" y="475"/>
                  <a:pt x="6337" y="509"/>
                </a:cubicBezTo>
                <a:cubicBezTo>
                  <a:pt x="6399" y="542"/>
                  <a:pt x="6460" y="577"/>
                  <a:pt x="6521" y="613"/>
                </a:cubicBezTo>
                <a:cubicBezTo>
                  <a:pt x="6581" y="649"/>
                  <a:pt x="6641" y="687"/>
                  <a:pt x="6699" y="726"/>
                </a:cubicBezTo>
                <a:cubicBezTo>
                  <a:pt x="6758" y="765"/>
                  <a:pt x="6816" y="806"/>
                  <a:pt x="6872" y="848"/>
                </a:cubicBezTo>
                <a:cubicBezTo>
                  <a:pt x="6929" y="890"/>
                  <a:pt x="6984" y="933"/>
                  <a:pt x="7039" y="978"/>
                </a:cubicBezTo>
                <a:cubicBezTo>
                  <a:pt x="7093" y="1022"/>
                  <a:pt x="7147" y="1068"/>
                  <a:pt x="7199" y="1116"/>
                </a:cubicBezTo>
                <a:cubicBezTo>
                  <a:pt x="7251" y="1163"/>
                  <a:pt x="7302" y="1212"/>
                  <a:pt x="7352" y="1261"/>
                </a:cubicBezTo>
                <a:cubicBezTo>
                  <a:pt x="7402" y="1311"/>
                  <a:pt x="7450" y="1362"/>
                  <a:pt x="7498" y="1415"/>
                </a:cubicBezTo>
                <a:cubicBezTo>
                  <a:pt x="7545" y="1467"/>
                  <a:pt x="7591" y="1520"/>
                  <a:pt x="7636" y="1576"/>
                </a:cubicBezTo>
                <a:cubicBezTo>
                  <a:pt x="7680" y="1630"/>
                  <a:pt x="7724" y="1686"/>
                  <a:pt x="7766" y="1742"/>
                </a:cubicBezTo>
                <a:cubicBezTo>
                  <a:pt x="7808" y="1799"/>
                  <a:pt x="7848" y="1856"/>
                  <a:pt x="7887" y="1915"/>
                </a:cubicBezTo>
                <a:cubicBezTo>
                  <a:pt x="7927" y="1974"/>
                  <a:pt x="7964" y="2033"/>
                  <a:pt x="8001" y="2094"/>
                </a:cubicBezTo>
                <a:cubicBezTo>
                  <a:pt x="8037" y="2154"/>
                  <a:pt x="8072" y="2215"/>
                  <a:pt x="8105" y="2277"/>
                </a:cubicBezTo>
                <a:cubicBezTo>
                  <a:pt x="8138" y="2340"/>
                  <a:pt x="8170" y="2403"/>
                  <a:pt x="8200" y="2466"/>
                </a:cubicBezTo>
                <a:cubicBezTo>
                  <a:pt x="8230" y="2530"/>
                  <a:pt x="8258" y="2594"/>
                  <a:pt x="8285" y="2659"/>
                </a:cubicBezTo>
                <a:cubicBezTo>
                  <a:pt x="8312" y="2725"/>
                  <a:pt x="8338" y="2790"/>
                  <a:pt x="8361" y="2857"/>
                </a:cubicBezTo>
                <a:cubicBezTo>
                  <a:pt x="8385" y="2923"/>
                  <a:pt x="8407" y="2990"/>
                  <a:pt x="8428" y="3057"/>
                </a:cubicBezTo>
                <a:cubicBezTo>
                  <a:pt x="8448" y="3125"/>
                  <a:pt x="8467" y="3193"/>
                  <a:pt x="8484" y="3261"/>
                </a:cubicBezTo>
                <a:cubicBezTo>
                  <a:pt x="8501" y="3329"/>
                  <a:pt x="8517" y="3398"/>
                  <a:pt x="8530" y="3467"/>
                </a:cubicBezTo>
                <a:cubicBezTo>
                  <a:pt x="8544" y="3536"/>
                  <a:pt x="8556" y="3606"/>
                  <a:pt x="8567" y="3676"/>
                </a:cubicBezTo>
                <a:cubicBezTo>
                  <a:pt x="8577" y="3745"/>
                  <a:pt x="8586" y="3815"/>
                  <a:pt x="8592" y="3885"/>
                </a:cubicBezTo>
                <a:cubicBezTo>
                  <a:pt x="8599" y="3955"/>
                  <a:pt x="8605" y="4026"/>
                  <a:pt x="8608" y="4096"/>
                </a:cubicBezTo>
                <a:cubicBezTo>
                  <a:pt x="8611" y="4167"/>
                  <a:pt x="8613" y="4237"/>
                  <a:pt x="8613" y="4307"/>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42" name=""/>
          <p:cNvSpPr/>
          <p:nvPr/>
        </p:nvSpPr>
        <p:spPr>
          <a:xfrm>
            <a:off x="0" y="0"/>
            <a:ext cx="1550520" cy="1162800"/>
          </a:xfrm>
          <a:custGeom>
            <a:avLst/>
            <a:gdLst/>
            <a:ahLst/>
            <a:rect l="0" t="0" r="r" b="b"/>
            <a:pathLst>
              <a:path w="4307" h="3230">
                <a:moveTo>
                  <a:pt x="4307" y="0"/>
                </a:moveTo>
                <a:cubicBezTo>
                  <a:pt x="4307" y="52"/>
                  <a:pt x="4305" y="105"/>
                  <a:pt x="4303" y="158"/>
                </a:cubicBezTo>
                <a:cubicBezTo>
                  <a:pt x="4300" y="211"/>
                  <a:pt x="4296" y="263"/>
                  <a:pt x="4291" y="316"/>
                </a:cubicBezTo>
                <a:cubicBezTo>
                  <a:pt x="4286" y="369"/>
                  <a:pt x="4279" y="421"/>
                  <a:pt x="4272" y="473"/>
                </a:cubicBezTo>
                <a:cubicBezTo>
                  <a:pt x="4264" y="526"/>
                  <a:pt x="4255" y="578"/>
                  <a:pt x="4245" y="630"/>
                </a:cubicBezTo>
                <a:cubicBezTo>
                  <a:pt x="4234" y="681"/>
                  <a:pt x="4223" y="733"/>
                  <a:pt x="4210" y="784"/>
                </a:cubicBezTo>
                <a:cubicBezTo>
                  <a:pt x="4197" y="836"/>
                  <a:pt x="4183" y="886"/>
                  <a:pt x="4168" y="937"/>
                </a:cubicBezTo>
                <a:cubicBezTo>
                  <a:pt x="4152" y="988"/>
                  <a:pt x="4136" y="1038"/>
                  <a:pt x="4118" y="1088"/>
                </a:cubicBezTo>
                <a:cubicBezTo>
                  <a:pt x="4100" y="1137"/>
                  <a:pt x="4081" y="1187"/>
                  <a:pt x="4061" y="1235"/>
                </a:cubicBezTo>
                <a:cubicBezTo>
                  <a:pt x="4041" y="1284"/>
                  <a:pt x="4019" y="1333"/>
                  <a:pt x="3997" y="1380"/>
                </a:cubicBezTo>
                <a:cubicBezTo>
                  <a:pt x="3974" y="1428"/>
                  <a:pt x="3950" y="1475"/>
                  <a:pt x="3925" y="1522"/>
                </a:cubicBezTo>
                <a:cubicBezTo>
                  <a:pt x="3900" y="1569"/>
                  <a:pt x="3874" y="1616"/>
                  <a:pt x="3847" y="1661"/>
                </a:cubicBezTo>
                <a:cubicBezTo>
                  <a:pt x="3820" y="1706"/>
                  <a:pt x="3792" y="1751"/>
                  <a:pt x="3762" y="1795"/>
                </a:cubicBezTo>
                <a:cubicBezTo>
                  <a:pt x="3733" y="1839"/>
                  <a:pt x="3703" y="1882"/>
                  <a:pt x="3671" y="1924"/>
                </a:cubicBezTo>
                <a:cubicBezTo>
                  <a:pt x="3640" y="1967"/>
                  <a:pt x="3607" y="2009"/>
                  <a:pt x="3574" y="2049"/>
                </a:cubicBezTo>
                <a:cubicBezTo>
                  <a:pt x="3540" y="2090"/>
                  <a:pt x="3506" y="2130"/>
                  <a:pt x="3470" y="2169"/>
                </a:cubicBezTo>
                <a:cubicBezTo>
                  <a:pt x="3435" y="2209"/>
                  <a:pt x="3398" y="2247"/>
                  <a:pt x="3361" y="2284"/>
                </a:cubicBezTo>
                <a:cubicBezTo>
                  <a:pt x="3323" y="2322"/>
                  <a:pt x="3285" y="2358"/>
                  <a:pt x="3246" y="2394"/>
                </a:cubicBezTo>
                <a:cubicBezTo>
                  <a:pt x="3207" y="2429"/>
                  <a:pt x="3167" y="2464"/>
                  <a:pt x="3126" y="2497"/>
                </a:cubicBezTo>
                <a:cubicBezTo>
                  <a:pt x="3085" y="2531"/>
                  <a:pt x="3043" y="2563"/>
                  <a:pt x="3001" y="2595"/>
                </a:cubicBezTo>
                <a:cubicBezTo>
                  <a:pt x="2958" y="2626"/>
                  <a:pt x="2915" y="2656"/>
                  <a:pt x="2871" y="2686"/>
                </a:cubicBezTo>
                <a:cubicBezTo>
                  <a:pt x="2827" y="2715"/>
                  <a:pt x="2783" y="2743"/>
                  <a:pt x="2737" y="2771"/>
                </a:cubicBezTo>
                <a:cubicBezTo>
                  <a:pt x="2692" y="2798"/>
                  <a:pt x="2646" y="2824"/>
                  <a:pt x="2599" y="2849"/>
                </a:cubicBezTo>
                <a:cubicBezTo>
                  <a:pt x="2553" y="2874"/>
                  <a:pt x="2506" y="2897"/>
                  <a:pt x="2458" y="2920"/>
                </a:cubicBezTo>
                <a:cubicBezTo>
                  <a:pt x="2410" y="2943"/>
                  <a:pt x="2362" y="2964"/>
                  <a:pt x="2313" y="2984"/>
                </a:cubicBezTo>
                <a:cubicBezTo>
                  <a:pt x="2264" y="3005"/>
                  <a:pt x="2215" y="3024"/>
                  <a:pt x="2165" y="3041"/>
                </a:cubicBezTo>
                <a:cubicBezTo>
                  <a:pt x="2114" y="3059"/>
                  <a:pt x="2064" y="3076"/>
                  <a:pt x="2014" y="3091"/>
                </a:cubicBezTo>
                <a:cubicBezTo>
                  <a:pt x="1963" y="3106"/>
                  <a:pt x="1912" y="3121"/>
                  <a:pt x="1861" y="3133"/>
                </a:cubicBezTo>
                <a:cubicBezTo>
                  <a:pt x="1810" y="3146"/>
                  <a:pt x="1758" y="3158"/>
                  <a:pt x="1706" y="3168"/>
                </a:cubicBezTo>
                <a:cubicBezTo>
                  <a:pt x="1654" y="3178"/>
                  <a:pt x="1602" y="3187"/>
                  <a:pt x="1550" y="3195"/>
                </a:cubicBezTo>
                <a:cubicBezTo>
                  <a:pt x="1498" y="3203"/>
                  <a:pt x="1445" y="3209"/>
                  <a:pt x="1393" y="3215"/>
                </a:cubicBezTo>
                <a:cubicBezTo>
                  <a:pt x="1340" y="3220"/>
                  <a:pt x="1287" y="3224"/>
                  <a:pt x="1235" y="3226"/>
                </a:cubicBezTo>
                <a:cubicBezTo>
                  <a:pt x="1182" y="3229"/>
                  <a:pt x="1129" y="3230"/>
                  <a:pt x="1076" y="3230"/>
                </a:cubicBezTo>
                <a:cubicBezTo>
                  <a:pt x="1023" y="3230"/>
                  <a:pt x="970" y="3229"/>
                  <a:pt x="918" y="3226"/>
                </a:cubicBezTo>
                <a:cubicBezTo>
                  <a:pt x="865" y="3224"/>
                  <a:pt x="812" y="3220"/>
                  <a:pt x="759" y="3215"/>
                </a:cubicBezTo>
                <a:cubicBezTo>
                  <a:pt x="707" y="3209"/>
                  <a:pt x="654" y="3203"/>
                  <a:pt x="602" y="3195"/>
                </a:cubicBezTo>
                <a:cubicBezTo>
                  <a:pt x="550" y="3187"/>
                  <a:pt x="498" y="3178"/>
                  <a:pt x="446" y="3168"/>
                </a:cubicBezTo>
                <a:cubicBezTo>
                  <a:pt x="394" y="3158"/>
                  <a:pt x="343" y="3146"/>
                  <a:pt x="291" y="3133"/>
                </a:cubicBezTo>
                <a:cubicBezTo>
                  <a:pt x="240" y="3121"/>
                  <a:pt x="189" y="3106"/>
                  <a:pt x="139" y="3091"/>
                </a:cubicBezTo>
                <a:cubicBezTo>
                  <a:pt x="92" y="3077"/>
                  <a:pt x="45" y="3062"/>
                  <a:pt x="0" y="3045"/>
                </a:cubicBezTo>
                <a:lnTo>
                  <a:pt x="0" y="0"/>
                </a:lnTo>
                <a:lnTo>
                  <a:pt x="4307"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543" name="" descr=""/>
          <p:cNvPicPr/>
          <p:nvPr/>
        </p:nvPicPr>
        <p:blipFill>
          <a:blip r:embed="rId2"/>
          <a:stretch/>
        </p:blipFill>
        <p:spPr>
          <a:xfrm>
            <a:off x="496080" y="899280"/>
            <a:ext cx="774720" cy="23040"/>
          </a:xfrm>
          <a:prstGeom prst="rect">
            <a:avLst/>
          </a:prstGeom>
          <a:noFill/>
          <a:ln w="0">
            <a:noFill/>
          </a:ln>
        </p:spPr>
      </p:pic>
      <p:sp>
        <p:nvSpPr>
          <p:cNvPr id="544" name=""/>
          <p:cNvSpPr txBox="1"/>
          <p:nvPr/>
        </p:nvSpPr>
        <p:spPr>
          <a:xfrm>
            <a:off x="496080" y="516240"/>
            <a:ext cx="4184280" cy="404280"/>
          </a:xfrm>
          <a:prstGeom prst="rect">
            <a:avLst/>
          </a:prstGeom>
          <a:noFill/>
          <a:ln w="0">
            <a:noFill/>
          </a:ln>
        </p:spPr>
        <p:txBody>
          <a:bodyPr wrap="none" lIns="0" rIns="0" tIns="0" bIns="0" anchor="t">
            <a:spAutoFit/>
          </a:bodyPr>
          <a:p>
            <a:r>
              <a:rPr b="0" lang="zh-CN" sz="2190" strike="noStrike" u="none">
                <a:solidFill>
                  <a:srgbClr val="ffffff"/>
                </a:solidFill>
                <a:effectLst/>
                <a:uFillTx/>
                <a:latin typeface="NotoSansJP"/>
                <a:ea typeface="NotoSansJP"/>
              </a:rPr>
              <a:t>結論：覚悟ある未来へのご決断を</a:t>
            </a:r>
            <a:endParaRPr b="0" lang="en-US" sz="2190" strike="noStrike" u="none">
              <a:solidFill>
                <a:srgbClr val="000000"/>
              </a:solidFill>
              <a:effectLst/>
              <a:uFillTx/>
              <a:latin typeface="Times New Roman"/>
            </a:endParaRPr>
          </a:p>
        </p:txBody>
      </p:sp>
      <p:sp>
        <p:nvSpPr>
          <p:cNvPr id="545" name=""/>
          <p:cNvSpPr txBox="1"/>
          <p:nvPr/>
        </p:nvSpPr>
        <p:spPr>
          <a:xfrm>
            <a:off x="496080" y="1243440"/>
            <a:ext cx="8896320" cy="224640"/>
          </a:xfrm>
          <a:prstGeom prst="rect">
            <a:avLst/>
          </a:prstGeom>
          <a:noFill/>
          <a:ln w="0">
            <a:noFill/>
          </a:ln>
        </p:spPr>
        <p:txBody>
          <a:bodyPr wrap="none" lIns="0" rIns="0" tIns="0" bIns="0" anchor="t">
            <a:spAutoFit/>
          </a:bodyPr>
          <a:p>
            <a:r>
              <a:rPr b="0" lang="zh-CN" sz="1220" strike="noStrike" u="none">
                <a:solidFill>
                  <a:srgbClr val="ffffff"/>
                </a:solidFill>
                <a:effectLst/>
                <a:uFillTx/>
                <a:latin typeface="NotoSansJP"/>
                <a:ea typeface="NotoSansJP"/>
              </a:rPr>
              <a:t>本提案で示したデータは、茨城県が取るべき明確な道筋を指し示しています。 この改革を成功に導く最大の鍵は、</a:t>
            </a:r>
            <a:r>
              <a:rPr b="0" lang="zh-CN" sz="1220" strike="noStrike" u="none">
                <a:solidFill>
                  <a:srgbClr val="fcd34d"/>
                </a:solidFill>
                <a:effectLst/>
                <a:uFillTx/>
                <a:latin typeface="NotoSansJP"/>
                <a:ea typeface="NotoSansJP"/>
              </a:rPr>
              <a:t>知事の強力な</a:t>
            </a:r>
            <a:endParaRPr b="0" lang="en-US" sz="1220" strike="noStrike" u="none">
              <a:solidFill>
                <a:srgbClr val="000000"/>
              </a:solidFill>
              <a:effectLst/>
              <a:uFillTx/>
              <a:latin typeface="Times New Roman"/>
            </a:endParaRPr>
          </a:p>
        </p:txBody>
      </p:sp>
      <p:sp>
        <p:nvSpPr>
          <p:cNvPr id="546" name=""/>
          <p:cNvSpPr/>
          <p:nvPr/>
        </p:nvSpPr>
        <p:spPr>
          <a:xfrm>
            <a:off x="511560" y="2635200"/>
            <a:ext cx="4325400" cy="2480760"/>
          </a:xfrm>
          <a:custGeom>
            <a:avLst/>
            <a:gdLst/>
            <a:ahLst/>
            <a:rect l="0" t="0" r="r" b="b"/>
            <a:pathLst>
              <a:path w="12015" h="6891">
                <a:moveTo>
                  <a:pt x="0" y="6719"/>
                </a:moveTo>
                <a:lnTo>
                  <a:pt x="0" y="172"/>
                </a:lnTo>
                <a:cubicBezTo>
                  <a:pt x="0" y="161"/>
                  <a:pt x="0" y="150"/>
                  <a:pt x="2" y="139"/>
                </a:cubicBezTo>
                <a:cubicBezTo>
                  <a:pt x="4" y="128"/>
                  <a:pt x="6" y="117"/>
                  <a:pt x="9" y="106"/>
                </a:cubicBezTo>
                <a:cubicBezTo>
                  <a:pt x="13" y="96"/>
                  <a:pt x="17" y="86"/>
                  <a:pt x="21" y="77"/>
                </a:cubicBezTo>
                <a:cubicBezTo>
                  <a:pt x="26" y="67"/>
                  <a:pt x="31" y="58"/>
                  <a:pt x="37" y="50"/>
                </a:cubicBezTo>
                <a:cubicBezTo>
                  <a:pt x="43" y="42"/>
                  <a:pt x="50" y="35"/>
                  <a:pt x="57" y="29"/>
                </a:cubicBezTo>
                <a:cubicBezTo>
                  <a:pt x="64" y="23"/>
                  <a:pt x="71" y="17"/>
                  <a:pt x="79" y="13"/>
                </a:cubicBezTo>
                <a:cubicBezTo>
                  <a:pt x="87" y="9"/>
                  <a:pt x="95" y="6"/>
                  <a:pt x="104" y="3"/>
                </a:cubicBezTo>
                <a:cubicBezTo>
                  <a:pt x="112" y="1"/>
                  <a:pt x="120" y="0"/>
                  <a:pt x="129" y="0"/>
                </a:cubicBezTo>
                <a:lnTo>
                  <a:pt x="11843" y="0"/>
                </a:lnTo>
                <a:cubicBezTo>
                  <a:pt x="11854" y="0"/>
                  <a:pt x="11865" y="1"/>
                  <a:pt x="11876" y="3"/>
                </a:cubicBezTo>
                <a:cubicBezTo>
                  <a:pt x="11887" y="6"/>
                  <a:pt x="11898" y="9"/>
                  <a:pt x="11908" y="13"/>
                </a:cubicBezTo>
                <a:cubicBezTo>
                  <a:pt x="11919" y="17"/>
                  <a:pt x="11929" y="23"/>
                  <a:pt x="11938" y="29"/>
                </a:cubicBezTo>
                <a:cubicBezTo>
                  <a:pt x="11948" y="35"/>
                  <a:pt x="11956" y="42"/>
                  <a:pt x="11964" y="50"/>
                </a:cubicBezTo>
                <a:cubicBezTo>
                  <a:pt x="11972" y="58"/>
                  <a:pt x="11979" y="67"/>
                  <a:pt x="11986" y="77"/>
                </a:cubicBezTo>
                <a:cubicBezTo>
                  <a:pt x="11992" y="86"/>
                  <a:pt x="11997" y="96"/>
                  <a:pt x="12002" y="106"/>
                </a:cubicBezTo>
                <a:cubicBezTo>
                  <a:pt x="12006" y="117"/>
                  <a:pt x="12009" y="128"/>
                  <a:pt x="12011" y="139"/>
                </a:cubicBezTo>
                <a:cubicBezTo>
                  <a:pt x="12014" y="150"/>
                  <a:pt x="12015" y="161"/>
                  <a:pt x="12015" y="172"/>
                </a:cubicBezTo>
                <a:lnTo>
                  <a:pt x="12015" y="6719"/>
                </a:lnTo>
                <a:cubicBezTo>
                  <a:pt x="12015" y="6730"/>
                  <a:pt x="12014" y="6741"/>
                  <a:pt x="12011" y="6752"/>
                </a:cubicBezTo>
                <a:cubicBezTo>
                  <a:pt x="12009" y="6763"/>
                  <a:pt x="12006" y="6774"/>
                  <a:pt x="12002" y="6785"/>
                </a:cubicBezTo>
                <a:cubicBezTo>
                  <a:pt x="11997" y="6795"/>
                  <a:pt x="11992" y="6805"/>
                  <a:pt x="11986" y="6814"/>
                </a:cubicBezTo>
                <a:cubicBezTo>
                  <a:pt x="11979" y="6824"/>
                  <a:pt x="11972" y="6832"/>
                  <a:pt x="11964" y="6840"/>
                </a:cubicBezTo>
                <a:cubicBezTo>
                  <a:pt x="11956" y="6848"/>
                  <a:pt x="11948" y="6856"/>
                  <a:pt x="11938" y="6862"/>
                </a:cubicBezTo>
                <a:cubicBezTo>
                  <a:pt x="11929" y="6868"/>
                  <a:pt x="11919" y="6873"/>
                  <a:pt x="11908" y="6878"/>
                </a:cubicBezTo>
                <a:cubicBezTo>
                  <a:pt x="11898" y="6882"/>
                  <a:pt x="11887" y="6885"/>
                  <a:pt x="11876" y="6888"/>
                </a:cubicBezTo>
                <a:cubicBezTo>
                  <a:pt x="11865" y="6890"/>
                  <a:pt x="11854" y="6891"/>
                  <a:pt x="11843" y="6891"/>
                </a:cubicBezTo>
                <a:lnTo>
                  <a:pt x="129" y="6891"/>
                </a:lnTo>
                <a:cubicBezTo>
                  <a:pt x="120" y="6891"/>
                  <a:pt x="112" y="6890"/>
                  <a:pt x="104" y="6888"/>
                </a:cubicBezTo>
                <a:cubicBezTo>
                  <a:pt x="95" y="6885"/>
                  <a:pt x="87" y="6882"/>
                  <a:pt x="79" y="6878"/>
                </a:cubicBezTo>
                <a:cubicBezTo>
                  <a:pt x="71" y="6873"/>
                  <a:pt x="64" y="6868"/>
                  <a:pt x="57" y="6862"/>
                </a:cubicBezTo>
                <a:cubicBezTo>
                  <a:pt x="50" y="6856"/>
                  <a:pt x="43" y="6848"/>
                  <a:pt x="37" y="6840"/>
                </a:cubicBezTo>
                <a:cubicBezTo>
                  <a:pt x="31" y="6832"/>
                  <a:pt x="26" y="6824"/>
                  <a:pt x="21" y="6814"/>
                </a:cubicBezTo>
                <a:cubicBezTo>
                  <a:pt x="17" y="6805"/>
                  <a:pt x="13" y="6795"/>
                  <a:pt x="9" y="6785"/>
                </a:cubicBezTo>
                <a:cubicBezTo>
                  <a:pt x="6" y="6774"/>
                  <a:pt x="4" y="6763"/>
                  <a:pt x="2" y="6752"/>
                </a:cubicBezTo>
                <a:cubicBezTo>
                  <a:pt x="0" y="6741"/>
                  <a:pt x="0" y="6730"/>
                  <a:pt x="0" y="6719"/>
                </a:cubicBezTo>
                <a:close/>
              </a:path>
            </a:pathLst>
          </a:custGeom>
          <a:solidFill>
            <a:srgbClr val="f44336">
              <a:alpha val="10000"/>
            </a:srgbClr>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7" name=""/>
          <p:cNvSpPr/>
          <p:nvPr/>
        </p:nvSpPr>
        <p:spPr>
          <a:xfrm>
            <a:off x="495720" y="2635200"/>
            <a:ext cx="62640" cy="2480760"/>
          </a:xfrm>
          <a:custGeom>
            <a:avLst/>
            <a:gdLst/>
            <a:ahLst/>
            <a:rect l="0" t="0" r="r" b="b"/>
            <a:pathLst>
              <a:path w="174" h="6891">
                <a:moveTo>
                  <a:pt x="0" y="0"/>
                </a:moveTo>
                <a:lnTo>
                  <a:pt x="174" y="0"/>
                </a:lnTo>
                <a:lnTo>
                  <a:pt x="174" y="6891"/>
                </a:lnTo>
                <a:lnTo>
                  <a:pt x="0" y="6891"/>
                </a:lnTo>
                <a:lnTo>
                  <a:pt x="0" y="0"/>
                </a:lnTo>
                <a:close/>
              </a:path>
            </a:pathLst>
          </a:custGeom>
          <a:solidFill>
            <a:srgbClr val="f44336"/>
          </a:solidFill>
          <a:ln w="0">
            <a:noFill/>
          </a:ln>
        </p:spPr>
        <p:txBody>
          <a:bodyPr lIns="0" rIns="0" tIns="0" bIns="0" anchor="t">
            <a:noAutofit/>
          </a:bodyPr>
          <a:p>
            <a:endParaRPr b="0" lang="en-US" sz="2400" strike="noStrike" u="none">
              <a:solidFill>
                <a:srgbClr val="ffffff"/>
              </a:solidFill>
              <a:effectLst/>
              <a:uFillTx/>
              <a:latin typeface="Times New Roman"/>
            </a:endParaRPr>
          </a:p>
        </p:txBody>
      </p:sp>
      <p:pic>
        <p:nvPicPr>
          <p:cNvPr id="548" name="" descr=""/>
          <p:cNvPicPr/>
          <p:nvPr/>
        </p:nvPicPr>
        <p:blipFill>
          <a:blip r:embed="rId3"/>
          <a:stretch/>
        </p:blipFill>
        <p:spPr>
          <a:xfrm>
            <a:off x="713160" y="2829240"/>
            <a:ext cx="232200" cy="232200"/>
          </a:xfrm>
          <a:prstGeom prst="rect">
            <a:avLst/>
          </a:prstGeom>
          <a:noFill/>
          <a:ln w="0">
            <a:noFill/>
          </a:ln>
        </p:spPr>
      </p:pic>
      <p:sp>
        <p:nvSpPr>
          <p:cNvPr id="549" name=""/>
          <p:cNvSpPr txBox="1"/>
          <p:nvPr/>
        </p:nvSpPr>
        <p:spPr>
          <a:xfrm>
            <a:off x="496080" y="1499400"/>
            <a:ext cx="2332440" cy="224640"/>
          </a:xfrm>
          <a:prstGeom prst="rect">
            <a:avLst/>
          </a:prstGeom>
          <a:noFill/>
          <a:ln w="0">
            <a:noFill/>
          </a:ln>
        </p:spPr>
        <p:txBody>
          <a:bodyPr wrap="none" lIns="0" rIns="0" tIns="0" bIns="0" anchor="t">
            <a:spAutoFit/>
          </a:bodyPr>
          <a:p>
            <a:r>
              <a:rPr b="0" lang="zh-CN" sz="1220" strike="noStrike" u="none">
                <a:solidFill>
                  <a:srgbClr val="fcd34d"/>
                </a:solidFill>
                <a:effectLst/>
                <a:uFillTx/>
                <a:latin typeface="NotoSansJP"/>
                <a:ea typeface="NotoSansJP"/>
              </a:rPr>
              <a:t>リーダーシップ</a:t>
            </a:r>
            <a:r>
              <a:rPr b="0" lang="zh-CN" sz="1220" strike="noStrike" u="none">
                <a:solidFill>
                  <a:srgbClr val="ffffff"/>
                </a:solidFill>
                <a:effectLst/>
                <a:uFillTx/>
                <a:latin typeface="NotoSansJP"/>
                <a:ea typeface="NotoSansJP"/>
              </a:rPr>
              <a:t>に他なりません。</a:t>
            </a:r>
            <a:endParaRPr b="0" lang="en-US" sz="1220" strike="noStrike" u="none">
              <a:solidFill>
                <a:srgbClr val="000000"/>
              </a:solidFill>
              <a:effectLst/>
              <a:uFillTx/>
              <a:latin typeface="Times New Roman"/>
            </a:endParaRPr>
          </a:p>
        </p:txBody>
      </p:sp>
      <p:pic>
        <p:nvPicPr>
          <p:cNvPr id="550" name="" descr=""/>
          <p:cNvPicPr/>
          <p:nvPr/>
        </p:nvPicPr>
        <p:blipFill>
          <a:blip r:embed="rId4"/>
          <a:stretch/>
        </p:blipFill>
        <p:spPr>
          <a:xfrm>
            <a:off x="713160" y="3224520"/>
            <a:ext cx="139320" cy="123480"/>
          </a:xfrm>
          <a:prstGeom prst="rect">
            <a:avLst/>
          </a:prstGeom>
          <a:noFill/>
          <a:ln w="0">
            <a:noFill/>
          </a:ln>
        </p:spPr>
      </p:pic>
      <p:sp>
        <p:nvSpPr>
          <p:cNvPr id="551" name=""/>
          <p:cNvSpPr txBox="1"/>
          <p:nvPr/>
        </p:nvSpPr>
        <p:spPr>
          <a:xfrm>
            <a:off x="1038600" y="2850480"/>
            <a:ext cx="1302120" cy="270000"/>
          </a:xfrm>
          <a:prstGeom prst="rect">
            <a:avLst/>
          </a:prstGeom>
          <a:noFill/>
          <a:ln w="0">
            <a:noFill/>
          </a:ln>
        </p:spPr>
        <p:txBody>
          <a:bodyPr wrap="none" lIns="0" rIns="0" tIns="0" bIns="0" anchor="t">
            <a:spAutoFit/>
          </a:bodyPr>
          <a:p>
            <a:r>
              <a:rPr b="0" lang="zh-CN" sz="1470" strike="noStrike" u="none">
                <a:solidFill>
                  <a:srgbClr val="ffffff"/>
                </a:solidFill>
                <a:effectLst/>
                <a:uFillTx/>
                <a:latin typeface="NotoSansJP"/>
                <a:ea typeface="NotoSansJP"/>
              </a:rPr>
              <a:t>現状維持の選択</a:t>
            </a:r>
            <a:endParaRPr b="0" lang="en-US" sz="1470" strike="noStrike" u="none">
              <a:solidFill>
                <a:srgbClr val="000000"/>
              </a:solidFill>
              <a:effectLst/>
              <a:uFillTx/>
              <a:latin typeface="Times New Roman"/>
            </a:endParaRPr>
          </a:p>
        </p:txBody>
      </p:sp>
      <p:pic>
        <p:nvPicPr>
          <p:cNvPr id="552" name="" descr=""/>
          <p:cNvPicPr/>
          <p:nvPr/>
        </p:nvPicPr>
        <p:blipFill>
          <a:blip r:embed="rId5"/>
          <a:stretch/>
        </p:blipFill>
        <p:spPr>
          <a:xfrm>
            <a:off x="713160" y="3534480"/>
            <a:ext cx="92520" cy="123480"/>
          </a:xfrm>
          <a:prstGeom prst="rect">
            <a:avLst/>
          </a:prstGeom>
          <a:noFill/>
          <a:ln w="0">
            <a:noFill/>
          </a:ln>
        </p:spPr>
      </p:pic>
      <p:sp>
        <p:nvSpPr>
          <p:cNvPr id="553" name=""/>
          <p:cNvSpPr txBox="1"/>
          <p:nvPr/>
        </p:nvSpPr>
        <p:spPr>
          <a:xfrm>
            <a:off x="945720" y="3225600"/>
            <a:ext cx="2593080" cy="178560"/>
          </a:xfrm>
          <a:prstGeom prst="rect">
            <a:avLst/>
          </a:prstGeom>
          <a:noFill/>
          <a:ln w="0">
            <a:noFill/>
          </a:ln>
        </p:spPr>
        <p:txBody>
          <a:bodyPr wrap="none" lIns="0" rIns="0" tIns="0" bIns="0" anchor="t">
            <a:spAutoFit/>
          </a:bodyPr>
          <a:p>
            <a:r>
              <a:rPr b="0" lang="zh-CN" sz="980" strike="noStrike" u="none">
                <a:solidFill>
                  <a:srgbClr val="ffffff"/>
                </a:solidFill>
                <a:effectLst/>
                <a:uFillTx/>
                <a:latin typeface="NotoSansJP"/>
                <a:ea typeface="NotoSansJP"/>
              </a:rPr>
              <a:t>現状維持という名の下で相対的に後退を続ける</a:t>
            </a:r>
            <a:endParaRPr b="0" lang="en-US" sz="980" strike="noStrike" u="none">
              <a:solidFill>
                <a:srgbClr val="000000"/>
              </a:solidFill>
              <a:effectLst/>
              <a:uFillTx/>
              <a:latin typeface="Times New Roman"/>
            </a:endParaRPr>
          </a:p>
        </p:txBody>
      </p:sp>
      <p:pic>
        <p:nvPicPr>
          <p:cNvPr id="554" name="" descr=""/>
          <p:cNvPicPr/>
          <p:nvPr/>
        </p:nvPicPr>
        <p:blipFill>
          <a:blip r:embed="rId6"/>
          <a:stretch/>
        </p:blipFill>
        <p:spPr>
          <a:xfrm>
            <a:off x="713160" y="3844440"/>
            <a:ext cx="123480" cy="123480"/>
          </a:xfrm>
          <a:prstGeom prst="rect">
            <a:avLst/>
          </a:prstGeom>
          <a:noFill/>
          <a:ln w="0">
            <a:noFill/>
          </a:ln>
        </p:spPr>
      </p:pic>
      <p:sp>
        <p:nvSpPr>
          <p:cNvPr id="555" name=""/>
          <p:cNvSpPr txBox="1"/>
          <p:nvPr/>
        </p:nvSpPr>
        <p:spPr>
          <a:xfrm>
            <a:off x="899280" y="3535560"/>
            <a:ext cx="3229560" cy="178560"/>
          </a:xfrm>
          <a:prstGeom prst="rect">
            <a:avLst/>
          </a:prstGeom>
          <a:noFill/>
          <a:ln w="0">
            <a:noFill/>
          </a:ln>
        </p:spPr>
        <p:txBody>
          <a:bodyPr wrap="none" lIns="0" rIns="0" tIns="0" bIns="0" anchor="t">
            <a:spAutoFit/>
          </a:bodyPr>
          <a:p>
            <a:r>
              <a:rPr b="0" lang="zh-CN" sz="980" strike="noStrike" u="none">
                <a:solidFill>
                  <a:srgbClr val="ffffff"/>
                </a:solidFill>
                <a:effectLst/>
                <a:uFillTx/>
                <a:latin typeface="NotoSansJP"/>
                <a:ea typeface="NotoSansJP"/>
              </a:rPr>
              <a:t>法定雇用率引き上げにより未達成企業が現在の</a:t>
            </a:r>
            <a:r>
              <a:rPr b="0" lang="en-US" sz="980" strike="noStrike" u="none">
                <a:solidFill>
                  <a:srgbClr val="ffffff"/>
                </a:solidFill>
                <a:effectLst/>
                <a:uFillTx/>
                <a:latin typeface="NotoSansJP"/>
                <a:ea typeface="NotoSansJP"/>
              </a:rPr>
              <a:t>2</a:t>
            </a:r>
            <a:r>
              <a:rPr b="0" lang="zh-CN" sz="980" strike="noStrike" u="none">
                <a:solidFill>
                  <a:srgbClr val="ffffff"/>
                </a:solidFill>
                <a:effectLst/>
                <a:uFillTx/>
                <a:latin typeface="NotoSansJP"/>
                <a:ea typeface="NotoSansJP"/>
              </a:rPr>
              <a:t>倍に増加</a:t>
            </a:r>
            <a:endParaRPr b="0" lang="en-US" sz="980" strike="noStrike" u="none">
              <a:solidFill>
                <a:srgbClr val="000000"/>
              </a:solidFill>
              <a:effectLst/>
              <a:uFillTx/>
              <a:latin typeface="Times New Roman"/>
            </a:endParaRPr>
          </a:p>
        </p:txBody>
      </p:sp>
      <p:pic>
        <p:nvPicPr>
          <p:cNvPr id="556" name="" descr=""/>
          <p:cNvPicPr/>
          <p:nvPr/>
        </p:nvPicPr>
        <p:blipFill>
          <a:blip r:embed="rId7"/>
          <a:stretch/>
        </p:blipFill>
        <p:spPr>
          <a:xfrm>
            <a:off x="713160" y="4154760"/>
            <a:ext cx="123480" cy="123480"/>
          </a:xfrm>
          <a:prstGeom prst="rect">
            <a:avLst/>
          </a:prstGeom>
          <a:noFill/>
          <a:ln w="0">
            <a:noFill/>
          </a:ln>
        </p:spPr>
      </p:pic>
      <p:sp>
        <p:nvSpPr>
          <p:cNvPr id="557" name=""/>
          <p:cNvSpPr txBox="1"/>
          <p:nvPr/>
        </p:nvSpPr>
        <p:spPr>
          <a:xfrm>
            <a:off x="930240" y="3845880"/>
            <a:ext cx="3106080" cy="178560"/>
          </a:xfrm>
          <a:prstGeom prst="rect">
            <a:avLst/>
          </a:prstGeom>
          <a:noFill/>
          <a:ln w="0">
            <a:noFill/>
          </a:ln>
        </p:spPr>
        <p:txBody>
          <a:bodyPr wrap="none" lIns="0" rIns="0" tIns="0" bIns="0" anchor="t">
            <a:spAutoFit/>
          </a:bodyPr>
          <a:p>
            <a:r>
              <a:rPr b="0" lang="zh-CN" sz="980" strike="noStrike" u="none">
                <a:solidFill>
                  <a:srgbClr val="ffffff"/>
                </a:solidFill>
                <a:effectLst/>
                <a:uFillTx/>
                <a:latin typeface="NotoSansJP"/>
                <a:ea typeface="NotoSansJP"/>
              </a:rPr>
              <a:t>未達成企業の納付金負担増大（一人あたり月額</a:t>
            </a:r>
            <a:r>
              <a:rPr b="0" lang="en-US" sz="980" strike="noStrike" u="none">
                <a:solidFill>
                  <a:srgbClr val="ffffff"/>
                </a:solidFill>
                <a:effectLst/>
                <a:uFillTx/>
                <a:latin typeface="NotoSansJP"/>
                <a:ea typeface="NotoSansJP"/>
              </a:rPr>
              <a:t>5</a:t>
            </a:r>
            <a:r>
              <a:rPr b="0" lang="zh-CN" sz="980" strike="noStrike" u="none">
                <a:solidFill>
                  <a:srgbClr val="ffffff"/>
                </a:solidFill>
                <a:effectLst/>
                <a:uFillTx/>
                <a:latin typeface="NotoSansJP"/>
                <a:ea typeface="NotoSansJP"/>
              </a:rPr>
              <a:t>万円）</a:t>
            </a:r>
            <a:endParaRPr b="0" lang="en-US" sz="980" strike="noStrike" u="none">
              <a:solidFill>
                <a:srgbClr val="000000"/>
              </a:solidFill>
              <a:effectLst/>
              <a:uFillTx/>
              <a:latin typeface="Times New Roman"/>
            </a:endParaRPr>
          </a:p>
        </p:txBody>
      </p:sp>
      <p:sp>
        <p:nvSpPr>
          <p:cNvPr id="558" name=""/>
          <p:cNvSpPr/>
          <p:nvPr/>
        </p:nvSpPr>
        <p:spPr>
          <a:xfrm>
            <a:off x="5100120" y="2635200"/>
            <a:ext cx="4325400" cy="2480760"/>
          </a:xfrm>
          <a:custGeom>
            <a:avLst/>
            <a:gdLst/>
            <a:ahLst/>
            <a:rect l="0" t="0" r="r" b="b"/>
            <a:pathLst>
              <a:path w="12015" h="6891">
                <a:moveTo>
                  <a:pt x="0" y="6719"/>
                </a:moveTo>
                <a:lnTo>
                  <a:pt x="0" y="172"/>
                </a:lnTo>
                <a:cubicBezTo>
                  <a:pt x="0" y="161"/>
                  <a:pt x="1" y="150"/>
                  <a:pt x="2" y="139"/>
                </a:cubicBezTo>
                <a:cubicBezTo>
                  <a:pt x="4" y="128"/>
                  <a:pt x="6" y="117"/>
                  <a:pt x="10" y="106"/>
                </a:cubicBezTo>
                <a:cubicBezTo>
                  <a:pt x="13" y="96"/>
                  <a:pt x="17" y="86"/>
                  <a:pt x="22" y="77"/>
                </a:cubicBezTo>
                <a:cubicBezTo>
                  <a:pt x="26" y="67"/>
                  <a:pt x="32" y="58"/>
                  <a:pt x="38" y="50"/>
                </a:cubicBezTo>
                <a:cubicBezTo>
                  <a:pt x="44" y="42"/>
                  <a:pt x="50" y="35"/>
                  <a:pt x="57" y="29"/>
                </a:cubicBezTo>
                <a:cubicBezTo>
                  <a:pt x="64" y="23"/>
                  <a:pt x="72" y="17"/>
                  <a:pt x="80" y="13"/>
                </a:cubicBezTo>
                <a:cubicBezTo>
                  <a:pt x="87" y="9"/>
                  <a:pt x="96" y="6"/>
                  <a:pt x="104" y="3"/>
                </a:cubicBezTo>
                <a:cubicBezTo>
                  <a:pt x="112" y="1"/>
                  <a:pt x="121" y="0"/>
                  <a:pt x="129" y="0"/>
                </a:cubicBezTo>
                <a:lnTo>
                  <a:pt x="11843" y="0"/>
                </a:lnTo>
                <a:cubicBezTo>
                  <a:pt x="11854" y="0"/>
                  <a:pt x="11865" y="1"/>
                  <a:pt x="11876" y="3"/>
                </a:cubicBezTo>
                <a:cubicBezTo>
                  <a:pt x="11888" y="6"/>
                  <a:pt x="11898" y="9"/>
                  <a:pt x="11909" y="13"/>
                </a:cubicBezTo>
                <a:cubicBezTo>
                  <a:pt x="11919" y="17"/>
                  <a:pt x="11929" y="23"/>
                  <a:pt x="11939" y="29"/>
                </a:cubicBezTo>
                <a:cubicBezTo>
                  <a:pt x="11948" y="35"/>
                  <a:pt x="11957" y="42"/>
                  <a:pt x="11965" y="50"/>
                </a:cubicBezTo>
                <a:cubicBezTo>
                  <a:pt x="11973" y="58"/>
                  <a:pt x="11980" y="67"/>
                  <a:pt x="11986" y="77"/>
                </a:cubicBezTo>
                <a:cubicBezTo>
                  <a:pt x="11992" y="86"/>
                  <a:pt x="11998" y="96"/>
                  <a:pt x="12002" y="106"/>
                </a:cubicBezTo>
                <a:cubicBezTo>
                  <a:pt x="12006" y="117"/>
                  <a:pt x="12010" y="128"/>
                  <a:pt x="12012" y="139"/>
                </a:cubicBezTo>
                <a:cubicBezTo>
                  <a:pt x="12014" y="150"/>
                  <a:pt x="12015" y="161"/>
                  <a:pt x="12015" y="172"/>
                </a:cubicBezTo>
                <a:lnTo>
                  <a:pt x="12015" y="6719"/>
                </a:lnTo>
                <a:cubicBezTo>
                  <a:pt x="12015" y="6730"/>
                  <a:pt x="12014" y="6741"/>
                  <a:pt x="12012" y="6752"/>
                </a:cubicBezTo>
                <a:cubicBezTo>
                  <a:pt x="12010" y="6763"/>
                  <a:pt x="12006" y="6774"/>
                  <a:pt x="12002" y="6785"/>
                </a:cubicBezTo>
                <a:cubicBezTo>
                  <a:pt x="11998" y="6795"/>
                  <a:pt x="11992" y="6805"/>
                  <a:pt x="11986" y="6814"/>
                </a:cubicBezTo>
                <a:cubicBezTo>
                  <a:pt x="11980" y="6824"/>
                  <a:pt x="11973" y="6832"/>
                  <a:pt x="11965" y="6840"/>
                </a:cubicBezTo>
                <a:cubicBezTo>
                  <a:pt x="11957" y="6848"/>
                  <a:pt x="11948" y="6856"/>
                  <a:pt x="11939" y="6862"/>
                </a:cubicBezTo>
                <a:cubicBezTo>
                  <a:pt x="11929" y="6868"/>
                  <a:pt x="11919" y="6873"/>
                  <a:pt x="11909" y="6878"/>
                </a:cubicBezTo>
                <a:cubicBezTo>
                  <a:pt x="11898" y="6882"/>
                  <a:pt x="11888" y="6885"/>
                  <a:pt x="11876" y="6888"/>
                </a:cubicBezTo>
                <a:cubicBezTo>
                  <a:pt x="11865" y="6890"/>
                  <a:pt x="11854" y="6891"/>
                  <a:pt x="11843" y="6891"/>
                </a:cubicBezTo>
                <a:lnTo>
                  <a:pt x="129" y="6891"/>
                </a:lnTo>
                <a:cubicBezTo>
                  <a:pt x="121" y="6891"/>
                  <a:pt x="112" y="6890"/>
                  <a:pt x="104" y="6888"/>
                </a:cubicBezTo>
                <a:cubicBezTo>
                  <a:pt x="96" y="6885"/>
                  <a:pt x="87" y="6882"/>
                  <a:pt x="80" y="6878"/>
                </a:cubicBezTo>
                <a:cubicBezTo>
                  <a:pt x="72" y="6873"/>
                  <a:pt x="64" y="6868"/>
                  <a:pt x="57" y="6862"/>
                </a:cubicBezTo>
                <a:cubicBezTo>
                  <a:pt x="50" y="6856"/>
                  <a:pt x="44" y="6848"/>
                  <a:pt x="38" y="6840"/>
                </a:cubicBezTo>
                <a:cubicBezTo>
                  <a:pt x="32" y="6832"/>
                  <a:pt x="26" y="6824"/>
                  <a:pt x="22" y="6814"/>
                </a:cubicBezTo>
                <a:cubicBezTo>
                  <a:pt x="17" y="6805"/>
                  <a:pt x="13" y="6795"/>
                  <a:pt x="10" y="6785"/>
                </a:cubicBezTo>
                <a:cubicBezTo>
                  <a:pt x="6" y="6774"/>
                  <a:pt x="4" y="6763"/>
                  <a:pt x="2" y="6752"/>
                </a:cubicBezTo>
                <a:cubicBezTo>
                  <a:pt x="1" y="6741"/>
                  <a:pt x="0" y="6730"/>
                  <a:pt x="0" y="6719"/>
                </a:cubicBezTo>
                <a:close/>
              </a:path>
            </a:pathLst>
          </a:custGeom>
          <a:solidFill>
            <a:srgbClr val="4caf50">
              <a:alpha val="10000"/>
            </a:srgbClr>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9" name=""/>
          <p:cNvSpPr/>
          <p:nvPr/>
        </p:nvSpPr>
        <p:spPr>
          <a:xfrm>
            <a:off x="5084640" y="2635200"/>
            <a:ext cx="62280" cy="2480760"/>
          </a:xfrm>
          <a:custGeom>
            <a:avLst/>
            <a:gdLst/>
            <a:ahLst/>
            <a:rect l="0" t="0" r="r" b="b"/>
            <a:pathLst>
              <a:path w="173" h="6891">
                <a:moveTo>
                  <a:pt x="0" y="0"/>
                </a:moveTo>
                <a:lnTo>
                  <a:pt x="173" y="0"/>
                </a:lnTo>
                <a:lnTo>
                  <a:pt x="173" y="6891"/>
                </a:lnTo>
                <a:lnTo>
                  <a:pt x="0" y="6891"/>
                </a:lnTo>
                <a:lnTo>
                  <a:pt x="0" y="0"/>
                </a:lnTo>
                <a:close/>
              </a:path>
            </a:pathLst>
          </a:custGeom>
          <a:solidFill>
            <a:srgbClr val="4caf5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pic>
        <p:nvPicPr>
          <p:cNvPr id="560" name="" descr=""/>
          <p:cNvPicPr/>
          <p:nvPr/>
        </p:nvPicPr>
        <p:blipFill>
          <a:blip r:embed="rId8"/>
          <a:stretch/>
        </p:blipFill>
        <p:spPr>
          <a:xfrm>
            <a:off x="5301720" y="2829240"/>
            <a:ext cx="177840" cy="232200"/>
          </a:xfrm>
          <a:prstGeom prst="rect">
            <a:avLst/>
          </a:prstGeom>
          <a:noFill/>
          <a:ln w="0">
            <a:noFill/>
          </a:ln>
        </p:spPr>
      </p:pic>
      <p:sp>
        <p:nvSpPr>
          <p:cNvPr id="561" name=""/>
          <p:cNvSpPr txBox="1"/>
          <p:nvPr/>
        </p:nvSpPr>
        <p:spPr>
          <a:xfrm>
            <a:off x="930240" y="4155840"/>
            <a:ext cx="2222640" cy="178560"/>
          </a:xfrm>
          <a:prstGeom prst="rect">
            <a:avLst/>
          </a:prstGeom>
          <a:noFill/>
          <a:ln w="0">
            <a:noFill/>
          </a:ln>
        </p:spPr>
        <p:txBody>
          <a:bodyPr wrap="none" lIns="0" rIns="0" tIns="0" bIns="0" anchor="t">
            <a:spAutoFit/>
          </a:bodyPr>
          <a:p>
            <a:r>
              <a:rPr b="0" lang="zh-CN" sz="980" strike="noStrike" u="none">
                <a:solidFill>
                  <a:srgbClr val="ffffff"/>
                </a:solidFill>
                <a:effectLst/>
                <a:uFillTx/>
                <a:latin typeface="NotoSansJP"/>
                <a:ea typeface="NotoSansJP"/>
              </a:rPr>
              <a:t>障害者雇用における課題がさらに深刻化</a:t>
            </a:r>
            <a:endParaRPr b="0" lang="en-US" sz="980" strike="noStrike" u="none">
              <a:solidFill>
                <a:srgbClr val="000000"/>
              </a:solidFill>
              <a:effectLst/>
              <a:uFillTx/>
              <a:latin typeface="Times New Roman"/>
            </a:endParaRPr>
          </a:p>
        </p:txBody>
      </p:sp>
      <p:pic>
        <p:nvPicPr>
          <p:cNvPr id="562" name="" descr=""/>
          <p:cNvPicPr/>
          <p:nvPr/>
        </p:nvPicPr>
        <p:blipFill>
          <a:blip r:embed="rId9"/>
          <a:stretch/>
        </p:blipFill>
        <p:spPr>
          <a:xfrm>
            <a:off x="5301720" y="3224520"/>
            <a:ext cx="123480" cy="123480"/>
          </a:xfrm>
          <a:prstGeom prst="rect">
            <a:avLst/>
          </a:prstGeom>
          <a:noFill/>
          <a:ln w="0">
            <a:noFill/>
          </a:ln>
        </p:spPr>
      </p:pic>
      <p:sp>
        <p:nvSpPr>
          <p:cNvPr id="563" name=""/>
          <p:cNvSpPr txBox="1"/>
          <p:nvPr/>
        </p:nvSpPr>
        <p:spPr>
          <a:xfrm>
            <a:off x="5573160" y="2850480"/>
            <a:ext cx="1302120" cy="270000"/>
          </a:xfrm>
          <a:prstGeom prst="rect">
            <a:avLst/>
          </a:prstGeom>
          <a:noFill/>
          <a:ln w="0">
            <a:noFill/>
          </a:ln>
        </p:spPr>
        <p:txBody>
          <a:bodyPr wrap="none" lIns="0" rIns="0" tIns="0" bIns="0" anchor="t">
            <a:spAutoFit/>
          </a:bodyPr>
          <a:p>
            <a:r>
              <a:rPr b="0" lang="zh-CN" sz="1470" strike="noStrike" u="none">
                <a:solidFill>
                  <a:srgbClr val="ffffff"/>
                </a:solidFill>
                <a:effectLst/>
                <a:uFillTx/>
                <a:latin typeface="NotoSansJP"/>
                <a:ea typeface="NotoSansJP"/>
              </a:rPr>
              <a:t>未来創造の選択</a:t>
            </a:r>
            <a:endParaRPr b="0" lang="en-US" sz="1470" strike="noStrike" u="none">
              <a:solidFill>
                <a:srgbClr val="000000"/>
              </a:solidFill>
              <a:effectLst/>
              <a:uFillTx/>
              <a:latin typeface="Times New Roman"/>
            </a:endParaRPr>
          </a:p>
        </p:txBody>
      </p:sp>
      <p:pic>
        <p:nvPicPr>
          <p:cNvPr id="564" name="" descr=""/>
          <p:cNvPicPr/>
          <p:nvPr/>
        </p:nvPicPr>
        <p:blipFill>
          <a:blip r:embed="rId10"/>
          <a:stretch/>
        </p:blipFill>
        <p:spPr>
          <a:xfrm>
            <a:off x="5301720" y="3534480"/>
            <a:ext cx="123480" cy="123480"/>
          </a:xfrm>
          <a:prstGeom prst="rect">
            <a:avLst/>
          </a:prstGeom>
          <a:noFill/>
          <a:ln w="0">
            <a:noFill/>
          </a:ln>
        </p:spPr>
      </p:pic>
      <p:sp>
        <p:nvSpPr>
          <p:cNvPr id="565" name=""/>
          <p:cNvSpPr txBox="1"/>
          <p:nvPr/>
        </p:nvSpPr>
        <p:spPr>
          <a:xfrm>
            <a:off x="5518800" y="3225600"/>
            <a:ext cx="3801240" cy="178560"/>
          </a:xfrm>
          <a:prstGeom prst="rect">
            <a:avLst/>
          </a:prstGeom>
          <a:noFill/>
          <a:ln w="0">
            <a:noFill/>
          </a:ln>
        </p:spPr>
        <p:txBody>
          <a:bodyPr wrap="none" lIns="0" rIns="0" tIns="0" bIns="0" anchor="t">
            <a:spAutoFit/>
          </a:bodyPr>
          <a:p>
            <a:r>
              <a:rPr b="0" lang="zh-CN" sz="980" strike="noStrike" u="none">
                <a:solidFill>
                  <a:srgbClr val="ffffff"/>
                </a:solidFill>
                <a:effectLst/>
                <a:uFillTx/>
                <a:latin typeface="NotoSansJP"/>
                <a:ea typeface="NotoSansJP"/>
              </a:rPr>
              <a:t>戦略ポートフォリオ「</a:t>
            </a:r>
            <a:r>
              <a:rPr b="0" lang="en-US" sz="980" strike="noStrike" u="none">
                <a:solidFill>
                  <a:srgbClr val="ffffff"/>
                </a:solidFill>
                <a:effectLst/>
                <a:uFillTx/>
                <a:latin typeface="NotoSansJP"/>
                <a:ea typeface="NotoSansJP"/>
              </a:rPr>
              <a:t>IBARAKI NEXT</a:t>
            </a:r>
            <a:r>
              <a:rPr b="0" lang="zh-CN" sz="980" strike="noStrike" u="none">
                <a:solidFill>
                  <a:srgbClr val="ffffff"/>
                </a:solidFill>
                <a:effectLst/>
                <a:uFillTx/>
                <a:latin typeface="NotoSansJP"/>
                <a:ea typeface="NotoSansJP"/>
              </a:rPr>
              <a:t>」で</a:t>
            </a:r>
            <a:r>
              <a:rPr b="0" lang="en-US" sz="980" strike="noStrike" u="none">
                <a:solidFill>
                  <a:srgbClr val="ffffff"/>
                </a:solidFill>
                <a:effectLst/>
                <a:uFillTx/>
                <a:latin typeface="NotoSansJP"/>
                <a:ea typeface="NotoSansJP"/>
              </a:rPr>
              <a:t>3</a:t>
            </a:r>
            <a:r>
              <a:rPr b="0" lang="zh-CN" sz="980" strike="noStrike" u="none">
                <a:solidFill>
                  <a:srgbClr val="ffffff"/>
                </a:solidFill>
                <a:effectLst/>
                <a:uFillTx/>
                <a:latin typeface="NotoSansJP"/>
                <a:ea typeface="NotoSansJP"/>
              </a:rPr>
              <a:t>年で全国トップ</a:t>
            </a:r>
            <a:r>
              <a:rPr b="0" lang="en-US" sz="980" strike="noStrike" u="none">
                <a:solidFill>
                  <a:srgbClr val="ffffff"/>
                </a:solidFill>
                <a:effectLst/>
                <a:uFillTx/>
                <a:latin typeface="NotoSansJP"/>
                <a:ea typeface="NotoSansJP"/>
              </a:rPr>
              <a:t>5</a:t>
            </a:r>
            <a:r>
              <a:rPr b="0" lang="zh-CN" sz="980" strike="noStrike" u="none">
                <a:solidFill>
                  <a:srgbClr val="ffffff"/>
                </a:solidFill>
                <a:effectLst/>
                <a:uFillTx/>
                <a:latin typeface="NotoSansJP"/>
                <a:ea typeface="NotoSansJP"/>
              </a:rPr>
              <a:t>入り</a:t>
            </a:r>
            <a:endParaRPr b="0" lang="en-US" sz="980" strike="noStrike" u="none">
              <a:solidFill>
                <a:srgbClr val="000000"/>
              </a:solidFill>
              <a:effectLst/>
              <a:uFillTx/>
              <a:latin typeface="Times New Roman"/>
            </a:endParaRPr>
          </a:p>
        </p:txBody>
      </p:sp>
      <p:pic>
        <p:nvPicPr>
          <p:cNvPr id="566" name="" descr=""/>
          <p:cNvPicPr/>
          <p:nvPr/>
        </p:nvPicPr>
        <p:blipFill>
          <a:blip r:embed="rId11"/>
          <a:stretch/>
        </p:blipFill>
        <p:spPr>
          <a:xfrm>
            <a:off x="5301720" y="3844440"/>
            <a:ext cx="154800" cy="123480"/>
          </a:xfrm>
          <a:prstGeom prst="rect">
            <a:avLst/>
          </a:prstGeom>
          <a:noFill/>
          <a:ln w="0">
            <a:noFill/>
          </a:ln>
        </p:spPr>
      </p:pic>
      <p:sp>
        <p:nvSpPr>
          <p:cNvPr id="567" name=""/>
          <p:cNvSpPr txBox="1"/>
          <p:nvPr/>
        </p:nvSpPr>
        <p:spPr>
          <a:xfrm>
            <a:off x="5518800" y="3535560"/>
            <a:ext cx="1810080" cy="178560"/>
          </a:xfrm>
          <a:prstGeom prst="rect">
            <a:avLst/>
          </a:prstGeom>
          <a:noFill/>
          <a:ln w="0">
            <a:noFill/>
          </a:ln>
        </p:spPr>
        <p:txBody>
          <a:bodyPr wrap="none" lIns="0" rIns="0" tIns="0" bIns="0" anchor="t">
            <a:spAutoFit/>
          </a:bodyPr>
          <a:p>
            <a:r>
              <a:rPr b="0" lang="en-US" sz="980" strike="noStrike" u="none">
                <a:solidFill>
                  <a:srgbClr val="ffffff"/>
                </a:solidFill>
                <a:effectLst/>
                <a:uFillTx/>
                <a:latin typeface="NotoSansJP"/>
                <a:ea typeface="NotoSansJP"/>
              </a:rPr>
              <a:t>5</a:t>
            </a:r>
            <a:r>
              <a:rPr b="0" lang="zh-CN" sz="980" strike="noStrike" u="none">
                <a:solidFill>
                  <a:srgbClr val="ffffff"/>
                </a:solidFill>
                <a:effectLst/>
                <a:uFillTx/>
                <a:latin typeface="NotoSansJP"/>
                <a:ea typeface="NotoSansJP"/>
              </a:rPr>
              <a:t>年で</a:t>
            </a:r>
            <a:r>
              <a:rPr b="0" lang="en-US" sz="980" strike="noStrike" u="none">
                <a:solidFill>
                  <a:srgbClr val="ffffff"/>
                </a:solidFill>
                <a:effectLst/>
                <a:uFillTx/>
                <a:latin typeface="NotoSansJP"/>
                <a:ea typeface="NotoSansJP"/>
              </a:rPr>
              <a:t>21</a:t>
            </a:r>
            <a:r>
              <a:rPr b="0" lang="zh-CN" sz="980" strike="noStrike" u="none">
                <a:solidFill>
                  <a:srgbClr val="ffffff"/>
                </a:solidFill>
                <a:effectLst/>
                <a:uFillTx/>
                <a:latin typeface="NotoSansJP"/>
                <a:ea typeface="NotoSansJP"/>
              </a:rPr>
              <a:t>億円のリターンを実現</a:t>
            </a:r>
            <a:endParaRPr b="0" lang="en-US" sz="980" strike="noStrike" u="none">
              <a:solidFill>
                <a:srgbClr val="000000"/>
              </a:solidFill>
              <a:effectLst/>
              <a:uFillTx/>
              <a:latin typeface="Times New Roman"/>
            </a:endParaRPr>
          </a:p>
        </p:txBody>
      </p:sp>
      <p:pic>
        <p:nvPicPr>
          <p:cNvPr id="568" name="" descr=""/>
          <p:cNvPicPr/>
          <p:nvPr/>
        </p:nvPicPr>
        <p:blipFill>
          <a:blip r:embed="rId12"/>
          <a:stretch/>
        </p:blipFill>
        <p:spPr>
          <a:xfrm>
            <a:off x="5301720" y="4154760"/>
            <a:ext cx="139320" cy="123480"/>
          </a:xfrm>
          <a:prstGeom prst="rect">
            <a:avLst/>
          </a:prstGeom>
          <a:noFill/>
          <a:ln w="0">
            <a:noFill/>
          </a:ln>
        </p:spPr>
      </p:pic>
      <p:sp>
        <p:nvSpPr>
          <p:cNvPr id="569" name=""/>
          <p:cNvSpPr txBox="1"/>
          <p:nvPr/>
        </p:nvSpPr>
        <p:spPr>
          <a:xfrm>
            <a:off x="5549760" y="3845880"/>
            <a:ext cx="3210120" cy="178560"/>
          </a:xfrm>
          <a:prstGeom prst="rect">
            <a:avLst/>
          </a:prstGeom>
          <a:noFill/>
          <a:ln w="0">
            <a:noFill/>
          </a:ln>
        </p:spPr>
        <p:txBody>
          <a:bodyPr wrap="none" lIns="0" rIns="0" tIns="0" bIns="0" anchor="t">
            <a:spAutoFit/>
          </a:bodyPr>
          <a:p>
            <a:r>
              <a:rPr b="0" lang="zh-CN" sz="980" strike="noStrike" u="none">
                <a:solidFill>
                  <a:srgbClr val="ffffff"/>
                </a:solidFill>
                <a:effectLst/>
                <a:uFillTx/>
                <a:latin typeface="NotoSansJP"/>
                <a:ea typeface="NotoSansJP"/>
              </a:rPr>
              <a:t>障害者雇用を新たな社会的‧経済的成長エンジンへと転換</a:t>
            </a:r>
            <a:endParaRPr b="0" lang="en-US" sz="980" strike="noStrike" u="none">
              <a:solidFill>
                <a:srgbClr val="000000"/>
              </a:solidFill>
              <a:effectLst/>
              <a:uFillTx/>
              <a:latin typeface="Times New Roman"/>
            </a:endParaRPr>
          </a:p>
        </p:txBody>
      </p:sp>
      <p:sp>
        <p:nvSpPr>
          <p:cNvPr id="570" name=""/>
          <p:cNvSpPr/>
          <p:nvPr/>
        </p:nvSpPr>
        <p:spPr>
          <a:xfrm>
            <a:off x="495720" y="5363640"/>
            <a:ext cx="8929800" cy="930600"/>
          </a:xfrm>
          <a:custGeom>
            <a:avLst/>
            <a:gdLst/>
            <a:ahLst/>
            <a:rect l="0" t="0" r="r" b="b"/>
            <a:pathLst>
              <a:path w="24805" h="2585">
                <a:moveTo>
                  <a:pt x="0" y="2412"/>
                </a:moveTo>
                <a:lnTo>
                  <a:pt x="0" y="172"/>
                </a:lnTo>
                <a:cubicBezTo>
                  <a:pt x="0" y="161"/>
                  <a:pt x="2" y="150"/>
                  <a:pt x="4" y="139"/>
                </a:cubicBezTo>
                <a:cubicBezTo>
                  <a:pt x="6" y="127"/>
                  <a:pt x="9" y="117"/>
                  <a:pt x="14" y="106"/>
                </a:cubicBezTo>
                <a:cubicBezTo>
                  <a:pt x="18" y="96"/>
                  <a:pt x="23" y="86"/>
                  <a:pt x="30" y="76"/>
                </a:cubicBezTo>
                <a:cubicBezTo>
                  <a:pt x="36" y="67"/>
                  <a:pt x="43" y="58"/>
                  <a:pt x="51" y="50"/>
                </a:cubicBezTo>
                <a:cubicBezTo>
                  <a:pt x="59" y="42"/>
                  <a:pt x="68" y="35"/>
                  <a:pt x="77" y="29"/>
                </a:cubicBezTo>
                <a:cubicBezTo>
                  <a:pt x="86" y="23"/>
                  <a:pt x="96" y="17"/>
                  <a:pt x="107" y="13"/>
                </a:cubicBezTo>
                <a:cubicBezTo>
                  <a:pt x="117" y="9"/>
                  <a:pt x="128" y="5"/>
                  <a:pt x="139" y="3"/>
                </a:cubicBezTo>
                <a:cubicBezTo>
                  <a:pt x="150" y="1"/>
                  <a:pt x="161" y="0"/>
                  <a:pt x="173" y="0"/>
                </a:cubicBezTo>
                <a:lnTo>
                  <a:pt x="24633" y="0"/>
                </a:lnTo>
                <a:cubicBezTo>
                  <a:pt x="24644" y="0"/>
                  <a:pt x="24655" y="1"/>
                  <a:pt x="24666" y="3"/>
                </a:cubicBezTo>
                <a:cubicBezTo>
                  <a:pt x="24678" y="5"/>
                  <a:pt x="24688" y="9"/>
                  <a:pt x="24699" y="13"/>
                </a:cubicBezTo>
                <a:cubicBezTo>
                  <a:pt x="24709" y="17"/>
                  <a:pt x="24719" y="23"/>
                  <a:pt x="24729" y="29"/>
                </a:cubicBezTo>
                <a:cubicBezTo>
                  <a:pt x="24738" y="35"/>
                  <a:pt x="24747" y="42"/>
                  <a:pt x="24755" y="50"/>
                </a:cubicBezTo>
                <a:cubicBezTo>
                  <a:pt x="24763" y="58"/>
                  <a:pt x="24770" y="67"/>
                  <a:pt x="24776" y="76"/>
                </a:cubicBezTo>
                <a:cubicBezTo>
                  <a:pt x="24782" y="86"/>
                  <a:pt x="24788" y="96"/>
                  <a:pt x="24792" y="106"/>
                </a:cubicBezTo>
                <a:cubicBezTo>
                  <a:pt x="24796" y="117"/>
                  <a:pt x="24800" y="127"/>
                  <a:pt x="24802" y="139"/>
                </a:cubicBezTo>
                <a:cubicBezTo>
                  <a:pt x="24804" y="150"/>
                  <a:pt x="24805" y="161"/>
                  <a:pt x="24805" y="172"/>
                </a:cubicBezTo>
                <a:lnTo>
                  <a:pt x="24805" y="2412"/>
                </a:lnTo>
                <a:cubicBezTo>
                  <a:pt x="24805" y="2424"/>
                  <a:pt x="24804" y="2435"/>
                  <a:pt x="24802" y="2446"/>
                </a:cubicBezTo>
                <a:cubicBezTo>
                  <a:pt x="24800" y="2457"/>
                  <a:pt x="24796" y="2468"/>
                  <a:pt x="24792" y="2478"/>
                </a:cubicBezTo>
                <a:cubicBezTo>
                  <a:pt x="24788" y="2489"/>
                  <a:pt x="24782" y="2499"/>
                  <a:pt x="24776" y="2508"/>
                </a:cubicBezTo>
                <a:cubicBezTo>
                  <a:pt x="24770" y="2517"/>
                  <a:pt x="24763" y="2526"/>
                  <a:pt x="24755" y="2534"/>
                </a:cubicBezTo>
                <a:cubicBezTo>
                  <a:pt x="24747" y="2542"/>
                  <a:pt x="24738" y="2549"/>
                  <a:pt x="24729" y="2556"/>
                </a:cubicBezTo>
                <a:cubicBezTo>
                  <a:pt x="24719" y="2562"/>
                  <a:pt x="24709" y="2567"/>
                  <a:pt x="24699" y="2572"/>
                </a:cubicBezTo>
                <a:cubicBezTo>
                  <a:pt x="24688" y="2576"/>
                  <a:pt x="24678" y="2579"/>
                  <a:pt x="24666" y="2581"/>
                </a:cubicBezTo>
                <a:cubicBezTo>
                  <a:pt x="24655" y="2584"/>
                  <a:pt x="24644" y="2585"/>
                  <a:pt x="24633" y="2585"/>
                </a:cubicBezTo>
                <a:lnTo>
                  <a:pt x="173" y="2585"/>
                </a:lnTo>
                <a:cubicBezTo>
                  <a:pt x="161" y="2585"/>
                  <a:pt x="150" y="2584"/>
                  <a:pt x="139" y="2581"/>
                </a:cubicBezTo>
                <a:cubicBezTo>
                  <a:pt x="128" y="2579"/>
                  <a:pt x="117" y="2576"/>
                  <a:pt x="107" y="2572"/>
                </a:cubicBezTo>
                <a:cubicBezTo>
                  <a:pt x="96" y="2567"/>
                  <a:pt x="86" y="2562"/>
                  <a:pt x="77" y="2556"/>
                </a:cubicBezTo>
                <a:cubicBezTo>
                  <a:pt x="68" y="2549"/>
                  <a:pt x="59" y="2542"/>
                  <a:pt x="51" y="2534"/>
                </a:cubicBezTo>
                <a:cubicBezTo>
                  <a:pt x="43" y="2526"/>
                  <a:pt x="36" y="2517"/>
                  <a:pt x="30" y="2508"/>
                </a:cubicBezTo>
                <a:cubicBezTo>
                  <a:pt x="23" y="2499"/>
                  <a:pt x="18" y="2489"/>
                  <a:pt x="14" y="2478"/>
                </a:cubicBezTo>
                <a:cubicBezTo>
                  <a:pt x="9" y="2468"/>
                  <a:pt x="6" y="2457"/>
                  <a:pt x="4" y="2446"/>
                </a:cubicBezTo>
                <a:cubicBezTo>
                  <a:pt x="2" y="2435"/>
                  <a:pt x="0" y="2424"/>
                  <a:pt x="0" y="2412"/>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71" name=""/>
          <p:cNvSpPr txBox="1"/>
          <p:nvPr/>
        </p:nvSpPr>
        <p:spPr>
          <a:xfrm>
            <a:off x="5534280" y="4155840"/>
            <a:ext cx="2963520" cy="178560"/>
          </a:xfrm>
          <a:prstGeom prst="rect">
            <a:avLst/>
          </a:prstGeom>
          <a:noFill/>
          <a:ln w="0">
            <a:noFill/>
          </a:ln>
        </p:spPr>
        <p:txBody>
          <a:bodyPr wrap="none" lIns="0" rIns="0" tIns="0" bIns="0" anchor="t">
            <a:spAutoFit/>
          </a:bodyPr>
          <a:p>
            <a:r>
              <a:rPr b="0" lang="zh-CN" sz="980" strike="noStrike" u="none">
                <a:solidFill>
                  <a:srgbClr val="ffffff"/>
                </a:solidFill>
                <a:effectLst/>
                <a:uFillTx/>
                <a:latin typeface="NotoSansJP"/>
                <a:ea typeface="NotoSansJP"/>
              </a:rPr>
              <a:t>茨城県を障害者雇用の先進モデル県として全国に発信</a:t>
            </a:r>
            <a:endParaRPr b="0" lang="en-US" sz="980" strike="noStrike" u="none">
              <a:solidFill>
                <a:srgbClr val="000000"/>
              </a:solidFill>
              <a:effectLst/>
              <a:uFillTx/>
              <a:latin typeface="Times New Roman"/>
            </a:endParaRPr>
          </a:p>
        </p:txBody>
      </p:sp>
      <p:sp>
        <p:nvSpPr>
          <p:cNvPr id="572" name=""/>
          <p:cNvSpPr txBox="1"/>
          <p:nvPr/>
        </p:nvSpPr>
        <p:spPr>
          <a:xfrm>
            <a:off x="717120" y="5578560"/>
            <a:ext cx="8642520" cy="270000"/>
          </a:xfrm>
          <a:prstGeom prst="rect">
            <a:avLst/>
          </a:prstGeom>
          <a:noFill/>
          <a:ln w="0">
            <a:noFill/>
          </a:ln>
        </p:spPr>
        <p:txBody>
          <a:bodyPr wrap="none" lIns="0" rIns="0" tIns="0" bIns="0" anchor="t">
            <a:spAutoFit/>
          </a:bodyPr>
          <a:p>
            <a:r>
              <a:rPr b="0" lang="zh-CN" sz="1470" strike="noStrike" u="none">
                <a:solidFill>
                  <a:srgbClr val="ffffff"/>
                </a:solidFill>
                <a:effectLst/>
                <a:uFillTx/>
                <a:latin typeface="NotoSansJP"/>
                <a:ea typeface="NotoSansJP"/>
              </a:rPr>
              <a:t>ここに、戦略ポートフォリオ「</a:t>
            </a:r>
            <a:r>
              <a:rPr b="0" lang="en-US" sz="1470" strike="noStrike" u="none">
                <a:solidFill>
                  <a:srgbClr val="ffffff"/>
                </a:solidFill>
                <a:effectLst/>
                <a:uFillTx/>
                <a:latin typeface="NotoSansJP"/>
                <a:ea typeface="NotoSansJP"/>
              </a:rPr>
              <a:t>IBARAKI NEXT</a:t>
            </a:r>
            <a:r>
              <a:rPr b="0" lang="zh-CN" sz="1470" strike="noStrike" u="none">
                <a:solidFill>
                  <a:srgbClr val="ffffff"/>
                </a:solidFill>
                <a:effectLst/>
                <a:uFillTx/>
                <a:latin typeface="NotoSansJP"/>
                <a:ea typeface="NotoSansJP"/>
              </a:rPr>
              <a:t>」の実行を、謹んでご承認いただきたく、ご提言申し上</a:t>
            </a:r>
            <a:endParaRPr b="0" lang="en-US" sz="1470" strike="noStrike" u="none">
              <a:solidFill>
                <a:srgbClr val="000000"/>
              </a:solidFill>
              <a:effectLst/>
              <a:uFillTx/>
              <a:latin typeface="Times New Roman"/>
            </a:endParaRPr>
          </a:p>
        </p:txBody>
      </p:sp>
      <p:sp>
        <p:nvSpPr>
          <p:cNvPr id="573" name=""/>
          <p:cNvSpPr txBox="1"/>
          <p:nvPr/>
        </p:nvSpPr>
        <p:spPr>
          <a:xfrm>
            <a:off x="4596480" y="5826600"/>
            <a:ext cx="744480" cy="270000"/>
          </a:xfrm>
          <a:prstGeom prst="rect">
            <a:avLst/>
          </a:prstGeom>
          <a:noFill/>
          <a:ln w="0">
            <a:noFill/>
          </a:ln>
        </p:spPr>
        <p:txBody>
          <a:bodyPr wrap="none" lIns="0" rIns="0" tIns="0" bIns="0" anchor="t">
            <a:spAutoFit/>
          </a:bodyPr>
          <a:p>
            <a:r>
              <a:rPr b="0" lang="zh-CN" sz="1470" strike="noStrike" u="none">
                <a:solidFill>
                  <a:srgbClr val="ffffff"/>
                </a:solidFill>
                <a:effectLst/>
                <a:uFillTx/>
                <a:latin typeface="NotoSansJP"/>
                <a:ea typeface="NotoSansJP"/>
              </a:rPr>
              <a:t>げます。</a:t>
            </a:r>
            <a:endParaRPr b="0" lang="en-US" sz="1470" strike="noStrike" u="none">
              <a:solidFill>
                <a:srgbClr val="000000"/>
              </a:solidFill>
              <a:effectLst/>
              <a:uFillTx/>
              <a:latin typeface="Times New Roman"/>
            </a:endParaRPr>
          </a:p>
        </p:txBody>
      </p:sp>
      <p:pic>
        <p:nvPicPr>
          <p:cNvPr id="574" name="" descr=""/>
          <p:cNvPicPr/>
          <p:nvPr/>
        </p:nvPicPr>
        <p:blipFill>
          <a:blip r:embed="rId13"/>
          <a:stretch/>
        </p:blipFill>
        <p:spPr>
          <a:xfrm>
            <a:off x="496080" y="1891440"/>
            <a:ext cx="8929080" cy="619560"/>
          </a:xfrm>
          <a:prstGeom prst="rect">
            <a:avLst/>
          </a:prstGeom>
          <a:noFill/>
          <a:ln w="0">
            <a:noFill/>
          </a:ln>
        </p:spPr>
      </p:pic>
      <p:sp>
        <p:nvSpPr>
          <p:cNvPr id="575" name=""/>
          <p:cNvSpPr txBox="1"/>
          <p:nvPr/>
        </p:nvSpPr>
        <p:spPr>
          <a:xfrm>
            <a:off x="3875400" y="6506640"/>
            <a:ext cx="2176920" cy="224640"/>
          </a:xfrm>
          <a:prstGeom prst="rect">
            <a:avLst/>
          </a:prstGeom>
          <a:noFill/>
          <a:ln w="0">
            <a:noFill/>
          </a:ln>
        </p:spPr>
        <p:txBody>
          <a:bodyPr wrap="none" lIns="0" rIns="0" tIns="0" bIns="0" anchor="t">
            <a:spAutoFit/>
          </a:bodyPr>
          <a:p>
            <a:r>
              <a:rPr b="0" lang="zh-CN" sz="1220" strike="noStrike" u="none">
                <a:solidFill>
                  <a:srgbClr val="ffffff"/>
                </a:solidFill>
                <a:effectLst/>
                <a:uFillTx/>
                <a:latin typeface="NotoSansJP"/>
                <a:ea typeface="NotoSansJP"/>
              </a:rPr>
              <a:t>ご清聴ありがとうございました</a:t>
            </a:r>
            <a:endParaRPr b="0" lang="en-US" sz="122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 name="" descr=""/>
          <p:cNvPicPr/>
          <p:nvPr/>
        </p:nvPicPr>
        <p:blipFill>
          <a:blip r:embed="rId1"/>
          <a:stretch/>
        </p:blipFill>
        <p:spPr>
          <a:xfrm>
            <a:off x="0" y="0"/>
            <a:ext cx="9250560" cy="6764400"/>
          </a:xfrm>
          <a:prstGeom prst="rect">
            <a:avLst/>
          </a:prstGeom>
          <a:noFill/>
          <a:ln w="0">
            <a:noFill/>
          </a:ln>
        </p:spPr>
      </p:pic>
      <p:sp>
        <p:nvSpPr>
          <p:cNvPr id="29" name=""/>
          <p:cNvSpPr/>
          <p:nvPr/>
        </p:nvSpPr>
        <p:spPr>
          <a:xfrm>
            <a:off x="7805520" y="0"/>
            <a:ext cx="2891160" cy="1445760"/>
          </a:xfrm>
          <a:custGeom>
            <a:avLst/>
            <a:gdLst/>
            <a:ahLst/>
            <a:rect l="0" t="0" r="r" b="b"/>
            <a:pathLst>
              <a:path w="8031" h="4016">
                <a:moveTo>
                  <a:pt x="8031" y="0"/>
                </a:moveTo>
                <a:cubicBezTo>
                  <a:pt x="8031" y="65"/>
                  <a:pt x="8030" y="131"/>
                  <a:pt x="8026" y="197"/>
                </a:cubicBezTo>
                <a:cubicBezTo>
                  <a:pt x="8023" y="262"/>
                  <a:pt x="8018" y="328"/>
                  <a:pt x="8012" y="393"/>
                </a:cubicBezTo>
                <a:cubicBezTo>
                  <a:pt x="8005" y="458"/>
                  <a:pt x="7997" y="524"/>
                  <a:pt x="7988" y="589"/>
                </a:cubicBezTo>
                <a:cubicBezTo>
                  <a:pt x="7978" y="654"/>
                  <a:pt x="7967" y="718"/>
                  <a:pt x="7954" y="783"/>
                </a:cubicBezTo>
                <a:cubicBezTo>
                  <a:pt x="7941" y="847"/>
                  <a:pt x="7927" y="911"/>
                  <a:pt x="7911" y="975"/>
                </a:cubicBezTo>
                <a:cubicBezTo>
                  <a:pt x="7895" y="1039"/>
                  <a:pt x="7877" y="1102"/>
                  <a:pt x="7858" y="1165"/>
                </a:cubicBezTo>
                <a:cubicBezTo>
                  <a:pt x="7839" y="1228"/>
                  <a:pt x="7819" y="1290"/>
                  <a:pt x="7796" y="1352"/>
                </a:cubicBezTo>
                <a:cubicBezTo>
                  <a:pt x="7774" y="1414"/>
                  <a:pt x="7751" y="1475"/>
                  <a:pt x="7726" y="1536"/>
                </a:cubicBezTo>
                <a:cubicBezTo>
                  <a:pt x="7700" y="1597"/>
                  <a:pt x="7674" y="1657"/>
                  <a:pt x="7646" y="1716"/>
                </a:cubicBezTo>
                <a:cubicBezTo>
                  <a:pt x="7618" y="1776"/>
                  <a:pt x="7588" y="1834"/>
                  <a:pt x="7557" y="1892"/>
                </a:cubicBezTo>
                <a:cubicBezTo>
                  <a:pt x="7526" y="1950"/>
                  <a:pt x="7494" y="2007"/>
                  <a:pt x="7460" y="2065"/>
                </a:cubicBezTo>
                <a:cubicBezTo>
                  <a:pt x="7426" y="2121"/>
                  <a:pt x="7391" y="2177"/>
                  <a:pt x="7355" y="2231"/>
                </a:cubicBezTo>
                <a:cubicBezTo>
                  <a:pt x="7318" y="2286"/>
                  <a:pt x="7280" y="2340"/>
                  <a:pt x="7241" y="2392"/>
                </a:cubicBezTo>
                <a:cubicBezTo>
                  <a:pt x="7202" y="2445"/>
                  <a:pt x="7161" y="2497"/>
                  <a:pt x="7120" y="2548"/>
                </a:cubicBezTo>
                <a:cubicBezTo>
                  <a:pt x="7078" y="2599"/>
                  <a:pt x="7035" y="2648"/>
                  <a:pt x="6991" y="2697"/>
                </a:cubicBezTo>
                <a:cubicBezTo>
                  <a:pt x="6947" y="2746"/>
                  <a:pt x="6902" y="2793"/>
                  <a:pt x="6855" y="2840"/>
                </a:cubicBezTo>
                <a:cubicBezTo>
                  <a:pt x="6809" y="2886"/>
                  <a:pt x="6761" y="2931"/>
                  <a:pt x="6712" y="2976"/>
                </a:cubicBezTo>
                <a:cubicBezTo>
                  <a:pt x="6664" y="3020"/>
                  <a:pt x="6614" y="3063"/>
                  <a:pt x="6563" y="3104"/>
                </a:cubicBezTo>
                <a:cubicBezTo>
                  <a:pt x="6512" y="3146"/>
                  <a:pt x="6461" y="3186"/>
                  <a:pt x="6407" y="3226"/>
                </a:cubicBezTo>
                <a:cubicBezTo>
                  <a:pt x="6354" y="3265"/>
                  <a:pt x="6300" y="3303"/>
                  <a:pt x="6246" y="3339"/>
                </a:cubicBezTo>
                <a:cubicBezTo>
                  <a:pt x="6191" y="3376"/>
                  <a:pt x="6136" y="3411"/>
                  <a:pt x="6079" y="3444"/>
                </a:cubicBezTo>
                <a:cubicBezTo>
                  <a:pt x="6023" y="3478"/>
                  <a:pt x="5966" y="3511"/>
                  <a:pt x="5908" y="3542"/>
                </a:cubicBezTo>
                <a:cubicBezTo>
                  <a:pt x="5850" y="3573"/>
                  <a:pt x="5791" y="3602"/>
                  <a:pt x="5732" y="3630"/>
                </a:cubicBezTo>
                <a:cubicBezTo>
                  <a:pt x="5672" y="3658"/>
                  <a:pt x="5612" y="3685"/>
                  <a:pt x="5552" y="3710"/>
                </a:cubicBezTo>
                <a:cubicBezTo>
                  <a:pt x="5491" y="3735"/>
                  <a:pt x="5430" y="3759"/>
                  <a:pt x="5368" y="3781"/>
                </a:cubicBezTo>
                <a:cubicBezTo>
                  <a:pt x="5306" y="3803"/>
                  <a:pt x="5243" y="3824"/>
                  <a:pt x="5181" y="3843"/>
                </a:cubicBezTo>
                <a:cubicBezTo>
                  <a:pt x="5118" y="3862"/>
                  <a:pt x="5054" y="3879"/>
                  <a:pt x="4991" y="3895"/>
                </a:cubicBezTo>
                <a:cubicBezTo>
                  <a:pt x="4927" y="3911"/>
                  <a:pt x="4863" y="3926"/>
                  <a:pt x="4798" y="3939"/>
                </a:cubicBezTo>
                <a:cubicBezTo>
                  <a:pt x="4734" y="3951"/>
                  <a:pt x="4669" y="3963"/>
                  <a:pt x="4604" y="3972"/>
                </a:cubicBezTo>
                <a:cubicBezTo>
                  <a:pt x="4539" y="3982"/>
                  <a:pt x="4474" y="3990"/>
                  <a:pt x="4409" y="3996"/>
                </a:cubicBezTo>
                <a:cubicBezTo>
                  <a:pt x="4343" y="4003"/>
                  <a:pt x="4278" y="4008"/>
                  <a:pt x="4212" y="4011"/>
                </a:cubicBezTo>
                <a:cubicBezTo>
                  <a:pt x="4146" y="4014"/>
                  <a:pt x="4081" y="4016"/>
                  <a:pt x="4015" y="4016"/>
                </a:cubicBezTo>
                <a:cubicBezTo>
                  <a:pt x="3949" y="4016"/>
                  <a:pt x="3884" y="4014"/>
                  <a:pt x="3818" y="4011"/>
                </a:cubicBezTo>
                <a:cubicBezTo>
                  <a:pt x="3752" y="4008"/>
                  <a:pt x="3687" y="4003"/>
                  <a:pt x="3621" y="3996"/>
                </a:cubicBezTo>
                <a:cubicBezTo>
                  <a:pt x="3556" y="3990"/>
                  <a:pt x="3491" y="3982"/>
                  <a:pt x="3426" y="3972"/>
                </a:cubicBezTo>
                <a:cubicBezTo>
                  <a:pt x="3361" y="3963"/>
                  <a:pt x="3296" y="3951"/>
                  <a:pt x="3232" y="3939"/>
                </a:cubicBezTo>
                <a:cubicBezTo>
                  <a:pt x="3167" y="3926"/>
                  <a:pt x="3103" y="3911"/>
                  <a:pt x="3039" y="3895"/>
                </a:cubicBezTo>
                <a:cubicBezTo>
                  <a:pt x="2976" y="3879"/>
                  <a:pt x="2912" y="3862"/>
                  <a:pt x="2849" y="3843"/>
                </a:cubicBezTo>
                <a:cubicBezTo>
                  <a:pt x="2787" y="3824"/>
                  <a:pt x="2724" y="3803"/>
                  <a:pt x="2662" y="3781"/>
                </a:cubicBezTo>
                <a:cubicBezTo>
                  <a:pt x="2600" y="3759"/>
                  <a:pt x="2539" y="3735"/>
                  <a:pt x="2478" y="3710"/>
                </a:cubicBezTo>
                <a:cubicBezTo>
                  <a:pt x="2418" y="3685"/>
                  <a:pt x="2358" y="3658"/>
                  <a:pt x="2298" y="3630"/>
                </a:cubicBezTo>
                <a:cubicBezTo>
                  <a:pt x="2239" y="3602"/>
                  <a:pt x="2180" y="3573"/>
                  <a:pt x="2122" y="3542"/>
                </a:cubicBezTo>
                <a:cubicBezTo>
                  <a:pt x="2064" y="3511"/>
                  <a:pt x="2007" y="3478"/>
                  <a:pt x="1951" y="3444"/>
                </a:cubicBezTo>
                <a:cubicBezTo>
                  <a:pt x="1894" y="3411"/>
                  <a:pt x="1839" y="3376"/>
                  <a:pt x="1784" y="3339"/>
                </a:cubicBezTo>
                <a:cubicBezTo>
                  <a:pt x="1730" y="3303"/>
                  <a:pt x="1676" y="3265"/>
                  <a:pt x="1623" y="3226"/>
                </a:cubicBezTo>
                <a:cubicBezTo>
                  <a:pt x="1570" y="3186"/>
                  <a:pt x="1519" y="3146"/>
                  <a:pt x="1468" y="3104"/>
                </a:cubicBezTo>
                <a:cubicBezTo>
                  <a:pt x="1417" y="3063"/>
                  <a:pt x="1367" y="3020"/>
                  <a:pt x="1319" y="2976"/>
                </a:cubicBezTo>
                <a:cubicBezTo>
                  <a:pt x="1270" y="2931"/>
                  <a:pt x="1222" y="2886"/>
                  <a:pt x="1176" y="2840"/>
                </a:cubicBezTo>
                <a:cubicBezTo>
                  <a:pt x="1129" y="2793"/>
                  <a:pt x="1084" y="2746"/>
                  <a:pt x="1040" y="2697"/>
                </a:cubicBezTo>
                <a:cubicBezTo>
                  <a:pt x="996" y="2648"/>
                  <a:pt x="953" y="2599"/>
                  <a:pt x="911" y="2548"/>
                </a:cubicBezTo>
                <a:cubicBezTo>
                  <a:pt x="869" y="2497"/>
                  <a:pt x="829" y="2445"/>
                  <a:pt x="790" y="2392"/>
                </a:cubicBezTo>
                <a:cubicBezTo>
                  <a:pt x="751" y="2340"/>
                  <a:pt x="713" y="2286"/>
                  <a:pt x="676" y="2231"/>
                </a:cubicBezTo>
                <a:cubicBezTo>
                  <a:pt x="640" y="2177"/>
                  <a:pt x="605" y="2121"/>
                  <a:pt x="571" y="2065"/>
                </a:cubicBezTo>
                <a:cubicBezTo>
                  <a:pt x="537" y="2007"/>
                  <a:pt x="505" y="1950"/>
                  <a:pt x="474" y="1892"/>
                </a:cubicBezTo>
                <a:cubicBezTo>
                  <a:pt x="443" y="1834"/>
                  <a:pt x="413" y="1776"/>
                  <a:pt x="385" y="1716"/>
                </a:cubicBezTo>
                <a:cubicBezTo>
                  <a:pt x="357" y="1657"/>
                  <a:pt x="331" y="1597"/>
                  <a:pt x="305" y="1536"/>
                </a:cubicBezTo>
                <a:cubicBezTo>
                  <a:pt x="280" y="1475"/>
                  <a:pt x="257" y="1414"/>
                  <a:pt x="234" y="1352"/>
                </a:cubicBezTo>
                <a:cubicBezTo>
                  <a:pt x="212" y="1290"/>
                  <a:pt x="192" y="1228"/>
                  <a:pt x="173" y="1165"/>
                </a:cubicBezTo>
                <a:cubicBezTo>
                  <a:pt x="154" y="1102"/>
                  <a:pt x="136" y="1039"/>
                  <a:pt x="120" y="975"/>
                </a:cubicBezTo>
                <a:cubicBezTo>
                  <a:pt x="104" y="911"/>
                  <a:pt x="90" y="847"/>
                  <a:pt x="77" y="783"/>
                </a:cubicBezTo>
                <a:cubicBezTo>
                  <a:pt x="64" y="718"/>
                  <a:pt x="53" y="654"/>
                  <a:pt x="43" y="589"/>
                </a:cubicBezTo>
                <a:cubicBezTo>
                  <a:pt x="34" y="524"/>
                  <a:pt x="26" y="458"/>
                  <a:pt x="19" y="393"/>
                </a:cubicBezTo>
                <a:cubicBezTo>
                  <a:pt x="13" y="328"/>
                  <a:pt x="8" y="262"/>
                  <a:pt x="5" y="197"/>
                </a:cubicBezTo>
                <a:cubicBezTo>
                  <a:pt x="1" y="131"/>
                  <a:pt x="0" y="65"/>
                  <a:pt x="0" y="0"/>
                </a:cubicBezTo>
                <a:lnTo>
                  <a:pt x="8031"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0" name=""/>
          <p:cNvSpPr/>
          <p:nvPr/>
        </p:nvSpPr>
        <p:spPr>
          <a:xfrm>
            <a:off x="0" y="5680440"/>
            <a:ext cx="1084320" cy="2168640"/>
          </a:xfrm>
          <a:custGeom>
            <a:avLst/>
            <a:gdLst/>
            <a:ahLst/>
            <a:rect l="0" t="0" r="r" b="b"/>
            <a:pathLst>
              <a:path w="3012" h="6024">
                <a:moveTo>
                  <a:pt x="3012" y="3012"/>
                </a:moveTo>
                <a:cubicBezTo>
                  <a:pt x="3012" y="3061"/>
                  <a:pt x="3011" y="3110"/>
                  <a:pt x="3008" y="3160"/>
                </a:cubicBezTo>
                <a:cubicBezTo>
                  <a:pt x="3006" y="3209"/>
                  <a:pt x="3002" y="3258"/>
                  <a:pt x="2997" y="3307"/>
                </a:cubicBezTo>
                <a:cubicBezTo>
                  <a:pt x="2993" y="3356"/>
                  <a:pt x="2987" y="3405"/>
                  <a:pt x="2979" y="3454"/>
                </a:cubicBezTo>
                <a:cubicBezTo>
                  <a:pt x="2972" y="3502"/>
                  <a:pt x="2964" y="3551"/>
                  <a:pt x="2954" y="3599"/>
                </a:cubicBezTo>
                <a:cubicBezTo>
                  <a:pt x="2944" y="3648"/>
                  <a:pt x="2934" y="3696"/>
                  <a:pt x="2922" y="3743"/>
                </a:cubicBezTo>
                <a:cubicBezTo>
                  <a:pt x="2910" y="3791"/>
                  <a:pt x="2897" y="3839"/>
                  <a:pt x="2882" y="3886"/>
                </a:cubicBezTo>
                <a:cubicBezTo>
                  <a:pt x="2868" y="3933"/>
                  <a:pt x="2852" y="3980"/>
                  <a:pt x="2836" y="4026"/>
                </a:cubicBezTo>
                <a:cubicBezTo>
                  <a:pt x="2819" y="4073"/>
                  <a:pt x="2802" y="4119"/>
                  <a:pt x="2783" y="4164"/>
                </a:cubicBezTo>
                <a:cubicBezTo>
                  <a:pt x="2764" y="4210"/>
                  <a:pt x="2744" y="4255"/>
                  <a:pt x="2723" y="4299"/>
                </a:cubicBezTo>
                <a:cubicBezTo>
                  <a:pt x="2702" y="4344"/>
                  <a:pt x="2680" y="4388"/>
                  <a:pt x="2656" y="4431"/>
                </a:cubicBezTo>
                <a:cubicBezTo>
                  <a:pt x="2633" y="4475"/>
                  <a:pt x="2609" y="4518"/>
                  <a:pt x="2583" y="4560"/>
                </a:cubicBezTo>
                <a:cubicBezTo>
                  <a:pt x="2558" y="4602"/>
                  <a:pt x="2532" y="4644"/>
                  <a:pt x="2504" y="4685"/>
                </a:cubicBezTo>
                <a:cubicBezTo>
                  <a:pt x="2477" y="4726"/>
                  <a:pt x="2449" y="4766"/>
                  <a:pt x="2419" y="4806"/>
                </a:cubicBezTo>
                <a:cubicBezTo>
                  <a:pt x="2390" y="4845"/>
                  <a:pt x="2360" y="4884"/>
                  <a:pt x="2328" y="4922"/>
                </a:cubicBezTo>
                <a:cubicBezTo>
                  <a:pt x="2297" y="4960"/>
                  <a:pt x="2265" y="4998"/>
                  <a:pt x="2232" y="5034"/>
                </a:cubicBezTo>
                <a:cubicBezTo>
                  <a:pt x="2199" y="5071"/>
                  <a:pt x="2165" y="5106"/>
                  <a:pt x="2130" y="5141"/>
                </a:cubicBezTo>
                <a:cubicBezTo>
                  <a:pt x="2095" y="5176"/>
                  <a:pt x="2059" y="5210"/>
                  <a:pt x="2023" y="5243"/>
                </a:cubicBezTo>
                <a:cubicBezTo>
                  <a:pt x="1986" y="5276"/>
                  <a:pt x="1949" y="5309"/>
                  <a:pt x="1911" y="5341"/>
                </a:cubicBezTo>
                <a:cubicBezTo>
                  <a:pt x="1873" y="5372"/>
                  <a:pt x="1834" y="5402"/>
                  <a:pt x="1794" y="5432"/>
                </a:cubicBezTo>
                <a:cubicBezTo>
                  <a:pt x="1755" y="5461"/>
                  <a:pt x="1715" y="5489"/>
                  <a:pt x="1674" y="5517"/>
                </a:cubicBezTo>
                <a:cubicBezTo>
                  <a:pt x="1633" y="5544"/>
                  <a:pt x="1591" y="5570"/>
                  <a:pt x="1549" y="5596"/>
                </a:cubicBezTo>
                <a:cubicBezTo>
                  <a:pt x="1505" y="5621"/>
                  <a:pt x="1463" y="5645"/>
                  <a:pt x="1419" y="5669"/>
                </a:cubicBezTo>
                <a:cubicBezTo>
                  <a:pt x="1376" y="5692"/>
                  <a:pt x="1332" y="5714"/>
                  <a:pt x="1287" y="5735"/>
                </a:cubicBezTo>
                <a:cubicBezTo>
                  <a:pt x="1242" y="5756"/>
                  <a:pt x="1197" y="5776"/>
                  <a:pt x="1152" y="5795"/>
                </a:cubicBezTo>
                <a:cubicBezTo>
                  <a:pt x="1106" y="5814"/>
                  <a:pt x="1060" y="5832"/>
                  <a:pt x="1014" y="5848"/>
                </a:cubicBezTo>
                <a:cubicBezTo>
                  <a:pt x="968" y="5865"/>
                  <a:pt x="921" y="5880"/>
                  <a:pt x="874" y="5895"/>
                </a:cubicBezTo>
                <a:cubicBezTo>
                  <a:pt x="827" y="5909"/>
                  <a:pt x="779" y="5922"/>
                  <a:pt x="731" y="5934"/>
                </a:cubicBezTo>
                <a:cubicBezTo>
                  <a:pt x="683" y="5946"/>
                  <a:pt x="635" y="5957"/>
                  <a:pt x="587" y="5966"/>
                </a:cubicBezTo>
                <a:cubicBezTo>
                  <a:pt x="539" y="5976"/>
                  <a:pt x="490" y="5984"/>
                  <a:pt x="441" y="5992"/>
                </a:cubicBezTo>
                <a:cubicBezTo>
                  <a:pt x="393" y="5999"/>
                  <a:pt x="344" y="6005"/>
                  <a:pt x="295" y="6010"/>
                </a:cubicBezTo>
                <a:cubicBezTo>
                  <a:pt x="246" y="6015"/>
                  <a:pt x="196" y="6018"/>
                  <a:pt x="147" y="6021"/>
                </a:cubicBezTo>
                <a:cubicBezTo>
                  <a:pt x="98" y="6023"/>
                  <a:pt x="49" y="6024"/>
                  <a:pt x="0" y="6024"/>
                </a:cubicBezTo>
                <a:lnTo>
                  <a:pt x="0" y="0"/>
                </a:lnTo>
                <a:cubicBezTo>
                  <a:pt x="49" y="0"/>
                  <a:pt x="98" y="2"/>
                  <a:pt x="147" y="4"/>
                </a:cubicBezTo>
                <a:cubicBezTo>
                  <a:pt x="196" y="6"/>
                  <a:pt x="246" y="10"/>
                  <a:pt x="295" y="15"/>
                </a:cubicBezTo>
                <a:cubicBezTo>
                  <a:pt x="344" y="20"/>
                  <a:pt x="393" y="26"/>
                  <a:pt x="441" y="33"/>
                </a:cubicBezTo>
                <a:cubicBezTo>
                  <a:pt x="490" y="40"/>
                  <a:pt x="539" y="49"/>
                  <a:pt x="587" y="58"/>
                </a:cubicBezTo>
                <a:cubicBezTo>
                  <a:pt x="635" y="68"/>
                  <a:pt x="683" y="79"/>
                  <a:pt x="731" y="91"/>
                </a:cubicBezTo>
                <a:cubicBezTo>
                  <a:pt x="779" y="103"/>
                  <a:pt x="827" y="116"/>
                  <a:pt x="874" y="130"/>
                </a:cubicBezTo>
                <a:cubicBezTo>
                  <a:pt x="921" y="144"/>
                  <a:pt x="968" y="160"/>
                  <a:pt x="1014" y="176"/>
                </a:cubicBezTo>
                <a:cubicBezTo>
                  <a:pt x="1060" y="193"/>
                  <a:pt x="1106" y="211"/>
                  <a:pt x="1152" y="230"/>
                </a:cubicBezTo>
                <a:cubicBezTo>
                  <a:pt x="1197" y="248"/>
                  <a:pt x="1242" y="268"/>
                  <a:pt x="1287" y="289"/>
                </a:cubicBezTo>
                <a:cubicBezTo>
                  <a:pt x="1332" y="311"/>
                  <a:pt x="1376" y="333"/>
                  <a:pt x="1419" y="356"/>
                </a:cubicBezTo>
                <a:cubicBezTo>
                  <a:pt x="1463" y="379"/>
                  <a:pt x="1505" y="403"/>
                  <a:pt x="1549" y="429"/>
                </a:cubicBezTo>
                <a:cubicBezTo>
                  <a:pt x="1591" y="454"/>
                  <a:pt x="1633" y="480"/>
                  <a:pt x="1674" y="508"/>
                </a:cubicBezTo>
                <a:cubicBezTo>
                  <a:pt x="1715" y="535"/>
                  <a:pt x="1755" y="564"/>
                  <a:pt x="1794" y="593"/>
                </a:cubicBezTo>
                <a:cubicBezTo>
                  <a:pt x="1834" y="622"/>
                  <a:pt x="1873" y="653"/>
                  <a:pt x="1911" y="684"/>
                </a:cubicBezTo>
                <a:cubicBezTo>
                  <a:pt x="1949" y="715"/>
                  <a:pt x="1986" y="747"/>
                  <a:pt x="2023" y="780"/>
                </a:cubicBezTo>
                <a:cubicBezTo>
                  <a:pt x="2059" y="814"/>
                  <a:pt x="2095" y="848"/>
                  <a:pt x="2130" y="882"/>
                </a:cubicBezTo>
                <a:cubicBezTo>
                  <a:pt x="2165" y="917"/>
                  <a:pt x="2199" y="953"/>
                  <a:pt x="2232" y="989"/>
                </a:cubicBezTo>
                <a:cubicBezTo>
                  <a:pt x="2265" y="1026"/>
                  <a:pt x="2297" y="1063"/>
                  <a:pt x="2328" y="1101"/>
                </a:cubicBezTo>
                <a:cubicBezTo>
                  <a:pt x="2360" y="1139"/>
                  <a:pt x="2390" y="1178"/>
                  <a:pt x="2419" y="1218"/>
                </a:cubicBezTo>
                <a:cubicBezTo>
                  <a:pt x="2449" y="1257"/>
                  <a:pt x="2477" y="1298"/>
                  <a:pt x="2504" y="1339"/>
                </a:cubicBezTo>
                <a:cubicBezTo>
                  <a:pt x="2532" y="1380"/>
                  <a:pt x="2558" y="1421"/>
                  <a:pt x="2583" y="1464"/>
                </a:cubicBezTo>
                <a:cubicBezTo>
                  <a:pt x="2609" y="1506"/>
                  <a:pt x="2633" y="1549"/>
                  <a:pt x="2656" y="1592"/>
                </a:cubicBezTo>
                <a:cubicBezTo>
                  <a:pt x="2680" y="1636"/>
                  <a:pt x="2702" y="1680"/>
                  <a:pt x="2723" y="1724"/>
                </a:cubicBezTo>
                <a:cubicBezTo>
                  <a:pt x="2744" y="1769"/>
                  <a:pt x="2764" y="1814"/>
                  <a:pt x="2783" y="1859"/>
                </a:cubicBezTo>
                <a:cubicBezTo>
                  <a:pt x="2802" y="1905"/>
                  <a:pt x="2819" y="1951"/>
                  <a:pt x="2836" y="1997"/>
                </a:cubicBezTo>
                <a:cubicBezTo>
                  <a:pt x="2852" y="2044"/>
                  <a:pt x="2868" y="2090"/>
                  <a:pt x="2882" y="2138"/>
                </a:cubicBezTo>
                <a:cubicBezTo>
                  <a:pt x="2897" y="2185"/>
                  <a:pt x="2910" y="2232"/>
                  <a:pt x="2922" y="2280"/>
                </a:cubicBezTo>
                <a:cubicBezTo>
                  <a:pt x="2934" y="2328"/>
                  <a:pt x="2944" y="2376"/>
                  <a:pt x="2954" y="2424"/>
                </a:cubicBezTo>
                <a:cubicBezTo>
                  <a:pt x="2964" y="2473"/>
                  <a:pt x="2972" y="2521"/>
                  <a:pt x="2979" y="2570"/>
                </a:cubicBezTo>
                <a:cubicBezTo>
                  <a:pt x="2987" y="2619"/>
                  <a:pt x="2993" y="2668"/>
                  <a:pt x="2997" y="2717"/>
                </a:cubicBezTo>
                <a:cubicBezTo>
                  <a:pt x="3002" y="2766"/>
                  <a:pt x="3006" y="2815"/>
                  <a:pt x="3008" y="2864"/>
                </a:cubicBezTo>
                <a:cubicBezTo>
                  <a:pt x="3011" y="2913"/>
                  <a:pt x="3012" y="2962"/>
                  <a:pt x="3012" y="3012"/>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1" name="" descr=""/>
          <p:cNvPicPr/>
          <p:nvPr/>
        </p:nvPicPr>
        <p:blipFill>
          <a:blip r:embed="rId2"/>
          <a:stretch/>
        </p:blipFill>
        <p:spPr>
          <a:xfrm>
            <a:off x="462600" y="838440"/>
            <a:ext cx="722520" cy="21240"/>
          </a:xfrm>
          <a:prstGeom prst="rect">
            <a:avLst/>
          </a:prstGeom>
          <a:noFill/>
          <a:ln w="0">
            <a:noFill/>
          </a:ln>
        </p:spPr>
      </p:pic>
      <p:sp>
        <p:nvSpPr>
          <p:cNvPr id="32" name=""/>
          <p:cNvSpPr txBox="1"/>
          <p:nvPr/>
        </p:nvSpPr>
        <p:spPr>
          <a:xfrm>
            <a:off x="462600" y="481320"/>
            <a:ext cx="3128040" cy="376920"/>
          </a:xfrm>
          <a:prstGeom prst="rect">
            <a:avLst/>
          </a:prstGeom>
          <a:noFill/>
          <a:ln w="0">
            <a:noFill/>
          </a:ln>
        </p:spPr>
        <p:txBody>
          <a:bodyPr wrap="none" lIns="0" rIns="0" tIns="0" bIns="0" anchor="t">
            <a:spAutoFit/>
          </a:bodyPr>
          <a:p>
            <a:r>
              <a:rPr b="0" lang="zh-CN" sz="2050" strike="noStrike" u="none">
                <a:solidFill>
                  <a:srgbClr val="ffffff"/>
                </a:solidFill>
                <a:effectLst/>
                <a:uFillTx/>
                <a:latin typeface="NotoSansJP"/>
                <a:ea typeface="NotoSansJP"/>
              </a:rPr>
              <a:t>結論：未来への賢明な投資</a:t>
            </a:r>
            <a:endParaRPr b="0" lang="en-US" sz="2050" strike="noStrike" u="none">
              <a:solidFill>
                <a:srgbClr val="000000"/>
              </a:solidFill>
              <a:effectLst/>
              <a:uFillTx/>
              <a:latin typeface="Times New Roman"/>
            </a:endParaRPr>
          </a:p>
        </p:txBody>
      </p:sp>
      <p:pic>
        <p:nvPicPr>
          <p:cNvPr id="33" name="" descr=""/>
          <p:cNvPicPr/>
          <p:nvPr/>
        </p:nvPicPr>
        <p:blipFill>
          <a:blip r:embed="rId3"/>
          <a:stretch/>
        </p:blipFill>
        <p:spPr>
          <a:xfrm>
            <a:off x="462600" y="1517760"/>
            <a:ext cx="8325720" cy="201960"/>
          </a:xfrm>
          <a:prstGeom prst="rect">
            <a:avLst/>
          </a:prstGeom>
          <a:noFill/>
          <a:ln w="0">
            <a:noFill/>
          </a:ln>
        </p:spPr>
      </p:pic>
      <p:sp>
        <p:nvSpPr>
          <p:cNvPr id="34" name=""/>
          <p:cNvSpPr/>
          <p:nvPr/>
        </p:nvSpPr>
        <p:spPr>
          <a:xfrm>
            <a:off x="462240" y="3512520"/>
            <a:ext cx="8326440" cy="1561320"/>
          </a:xfrm>
          <a:custGeom>
            <a:avLst/>
            <a:gdLst/>
            <a:ahLst/>
            <a:rect l="0" t="0" r="r" b="b"/>
            <a:pathLst>
              <a:path w="23129" h="4337">
                <a:moveTo>
                  <a:pt x="0" y="4176"/>
                </a:moveTo>
                <a:lnTo>
                  <a:pt x="0" y="160"/>
                </a:lnTo>
                <a:cubicBezTo>
                  <a:pt x="0" y="150"/>
                  <a:pt x="1" y="139"/>
                  <a:pt x="3" y="129"/>
                </a:cubicBezTo>
                <a:cubicBezTo>
                  <a:pt x="6" y="118"/>
                  <a:pt x="9" y="108"/>
                  <a:pt x="13" y="99"/>
                </a:cubicBezTo>
                <a:cubicBezTo>
                  <a:pt x="17" y="89"/>
                  <a:pt x="22" y="80"/>
                  <a:pt x="27" y="71"/>
                </a:cubicBezTo>
                <a:cubicBezTo>
                  <a:pt x="33" y="62"/>
                  <a:pt x="40" y="54"/>
                  <a:pt x="47" y="47"/>
                </a:cubicBezTo>
                <a:cubicBezTo>
                  <a:pt x="55" y="39"/>
                  <a:pt x="63" y="32"/>
                  <a:pt x="72" y="27"/>
                </a:cubicBezTo>
                <a:cubicBezTo>
                  <a:pt x="81" y="21"/>
                  <a:pt x="90" y="16"/>
                  <a:pt x="100" y="12"/>
                </a:cubicBezTo>
                <a:cubicBezTo>
                  <a:pt x="109" y="8"/>
                  <a:pt x="119" y="5"/>
                  <a:pt x="130" y="3"/>
                </a:cubicBezTo>
                <a:cubicBezTo>
                  <a:pt x="140" y="1"/>
                  <a:pt x="150" y="0"/>
                  <a:pt x="161" y="0"/>
                </a:cubicBezTo>
                <a:lnTo>
                  <a:pt x="22968" y="0"/>
                </a:lnTo>
                <a:cubicBezTo>
                  <a:pt x="22979" y="0"/>
                  <a:pt x="22989" y="1"/>
                  <a:pt x="23000" y="3"/>
                </a:cubicBezTo>
                <a:cubicBezTo>
                  <a:pt x="23010" y="5"/>
                  <a:pt x="23020" y="8"/>
                  <a:pt x="23030" y="12"/>
                </a:cubicBezTo>
                <a:cubicBezTo>
                  <a:pt x="23040" y="16"/>
                  <a:pt x="23049" y="21"/>
                  <a:pt x="23058" y="27"/>
                </a:cubicBezTo>
                <a:cubicBezTo>
                  <a:pt x="23066" y="32"/>
                  <a:pt x="23075" y="39"/>
                  <a:pt x="23082" y="47"/>
                </a:cubicBezTo>
                <a:cubicBezTo>
                  <a:pt x="23090" y="54"/>
                  <a:pt x="23096" y="62"/>
                  <a:pt x="23102" y="71"/>
                </a:cubicBezTo>
                <a:cubicBezTo>
                  <a:pt x="23108" y="80"/>
                  <a:pt x="23113" y="89"/>
                  <a:pt x="23117" y="99"/>
                </a:cubicBezTo>
                <a:cubicBezTo>
                  <a:pt x="23121" y="108"/>
                  <a:pt x="23124" y="118"/>
                  <a:pt x="23126" y="129"/>
                </a:cubicBezTo>
                <a:cubicBezTo>
                  <a:pt x="23128" y="139"/>
                  <a:pt x="23129" y="150"/>
                  <a:pt x="23129" y="160"/>
                </a:cubicBezTo>
                <a:lnTo>
                  <a:pt x="23129" y="4176"/>
                </a:lnTo>
                <a:cubicBezTo>
                  <a:pt x="23129" y="4187"/>
                  <a:pt x="23128" y="4197"/>
                  <a:pt x="23126" y="4208"/>
                </a:cubicBezTo>
                <a:cubicBezTo>
                  <a:pt x="23124" y="4218"/>
                  <a:pt x="23121" y="4228"/>
                  <a:pt x="23117" y="4238"/>
                </a:cubicBezTo>
                <a:cubicBezTo>
                  <a:pt x="23113" y="4248"/>
                  <a:pt x="23108" y="4257"/>
                  <a:pt x="23102" y="4266"/>
                </a:cubicBezTo>
                <a:cubicBezTo>
                  <a:pt x="23096" y="4274"/>
                  <a:pt x="23090" y="4282"/>
                  <a:pt x="23082" y="4290"/>
                </a:cubicBezTo>
                <a:cubicBezTo>
                  <a:pt x="23075" y="4297"/>
                  <a:pt x="23066" y="4304"/>
                  <a:pt x="23058" y="4310"/>
                </a:cubicBezTo>
                <a:cubicBezTo>
                  <a:pt x="23049" y="4316"/>
                  <a:pt x="23040" y="4321"/>
                  <a:pt x="23030" y="4325"/>
                </a:cubicBezTo>
                <a:cubicBezTo>
                  <a:pt x="23020" y="4329"/>
                  <a:pt x="23010" y="4332"/>
                  <a:pt x="23000" y="4334"/>
                </a:cubicBezTo>
                <a:cubicBezTo>
                  <a:pt x="22989" y="4336"/>
                  <a:pt x="22979" y="4337"/>
                  <a:pt x="22968" y="4337"/>
                </a:cubicBezTo>
                <a:lnTo>
                  <a:pt x="161" y="4337"/>
                </a:lnTo>
                <a:cubicBezTo>
                  <a:pt x="150" y="4337"/>
                  <a:pt x="140" y="4336"/>
                  <a:pt x="130" y="4334"/>
                </a:cubicBezTo>
                <a:cubicBezTo>
                  <a:pt x="119" y="4332"/>
                  <a:pt x="109" y="4329"/>
                  <a:pt x="100" y="4325"/>
                </a:cubicBezTo>
                <a:cubicBezTo>
                  <a:pt x="90" y="4321"/>
                  <a:pt x="81" y="4316"/>
                  <a:pt x="72" y="4310"/>
                </a:cubicBezTo>
                <a:cubicBezTo>
                  <a:pt x="63" y="4304"/>
                  <a:pt x="55" y="4297"/>
                  <a:pt x="47" y="4290"/>
                </a:cubicBezTo>
                <a:cubicBezTo>
                  <a:pt x="40" y="4282"/>
                  <a:pt x="33" y="4274"/>
                  <a:pt x="27" y="4266"/>
                </a:cubicBezTo>
                <a:cubicBezTo>
                  <a:pt x="22" y="4257"/>
                  <a:pt x="17" y="4248"/>
                  <a:pt x="13" y="4238"/>
                </a:cubicBezTo>
                <a:cubicBezTo>
                  <a:pt x="9" y="4228"/>
                  <a:pt x="6" y="4218"/>
                  <a:pt x="3" y="4208"/>
                </a:cubicBezTo>
                <a:cubicBezTo>
                  <a:pt x="1" y="4197"/>
                  <a:pt x="0" y="4187"/>
                  <a:pt x="0" y="4176"/>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5" name=""/>
          <p:cNvSpPr/>
          <p:nvPr/>
        </p:nvSpPr>
        <p:spPr>
          <a:xfrm>
            <a:off x="3288240" y="3974760"/>
            <a:ext cx="7560" cy="636480"/>
          </a:xfrm>
          <a:custGeom>
            <a:avLst/>
            <a:gdLst/>
            <a:ahLst/>
            <a:rect l="0" t="0" r="r" b="b"/>
            <a:pathLst>
              <a:path w="21" h="1768">
                <a:moveTo>
                  <a:pt x="0" y="0"/>
                </a:moveTo>
                <a:lnTo>
                  <a:pt x="21" y="0"/>
                </a:lnTo>
                <a:lnTo>
                  <a:pt x="21" y="1768"/>
                </a:lnTo>
                <a:lnTo>
                  <a:pt x="0" y="1768"/>
                </a:lnTo>
                <a:lnTo>
                  <a:pt x="0" y="0"/>
                </a:ln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6" name="" descr=""/>
          <p:cNvPicPr/>
          <p:nvPr/>
        </p:nvPicPr>
        <p:blipFill>
          <a:blip r:embed="rId4"/>
          <a:stretch/>
        </p:blipFill>
        <p:spPr>
          <a:xfrm>
            <a:off x="636120" y="4003920"/>
            <a:ext cx="129600" cy="173160"/>
          </a:xfrm>
          <a:prstGeom prst="rect">
            <a:avLst/>
          </a:prstGeom>
          <a:noFill/>
          <a:ln w="0">
            <a:noFill/>
          </a:ln>
        </p:spPr>
      </p:pic>
      <p:sp>
        <p:nvSpPr>
          <p:cNvPr id="37" name=""/>
          <p:cNvSpPr txBox="1"/>
          <p:nvPr/>
        </p:nvSpPr>
        <p:spPr>
          <a:xfrm>
            <a:off x="462600" y="1176120"/>
            <a:ext cx="6950160" cy="252000"/>
          </a:xfrm>
          <a:prstGeom prst="rect">
            <a:avLst/>
          </a:prstGeom>
          <a:noFill/>
          <a:ln w="0">
            <a:noFill/>
          </a:ln>
        </p:spPr>
        <p:txBody>
          <a:bodyPr wrap="none" lIns="0" rIns="0" tIns="0" bIns="0" anchor="t">
            <a:spAutoFit/>
          </a:bodyPr>
          <a:p>
            <a:r>
              <a:rPr b="0" lang="zh-CN" sz="1370" strike="noStrike" u="none">
                <a:solidFill>
                  <a:srgbClr val="ffffff"/>
                </a:solidFill>
                <a:effectLst/>
                <a:uFillTx/>
                <a:latin typeface="NotoSansJP"/>
                <a:ea typeface="NotoSansJP"/>
              </a:rPr>
              <a:t>障害者雇用への戦略的投資は、</a:t>
            </a:r>
            <a:r>
              <a:rPr b="0" lang="zh-CN" sz="1370" strike="noStrike" u="none">
                <a:solidFill>
                  <a:srgbClr val="fcd34d"/>
                </a:solidFill>
                <a:effectLst/>
                <a:uFillTx/>
                <a:latin typeface="NotoSansJP"/>
                <a:ea typeface="NotoSansJP"/>
              </a:rPr>
              <a:t>社会的価値</a:t>
            </a:r>
            <a:r>
              <a:rPr b="0" lang="zh-CN" sz="1370" strike="noStrike" u="none">
                <a:solidFill>
                  <a:srgbClr val="ffffff"/>
                </a:solidFill>
                <a:effectLst/>
                <a:uFillTx/>
                <a:latin typeface="NotoSansJP"/>
                <a:ea typeface="NotoSansJP"/>
              </a:rPr>
              <a:t>と</a:t>
            </a:r>
            <a:r>
              <a:rPr b="0" lang="zh-CN" sz="1370" strike="noStrike" u="none">
                <a:solidFill>
                  <a:srgbClr val="fcd34d"/>
                </a:solidFill>
                <a:effectLst/>
                <a:uFillTx/>
                <a:latin typeface="NotoSansJP"/>
                <a:ea typeface="NotoSansJP"/>
              </a:rPr>
              <a:t>経済的リターン</a:t>
            </a:r>
            <a:r>
              <a:rPr b="0" lang="zh-CN" sz="1370" strike="noStrike" u="none">
                <a:solidFill>
                  <a:srgbClr val="ffffff"/>
                </a:solidFill>
                <a:effectLst/>
                <a:uFillTx/>
                <a:latin typeface="NotoSansJP"/>
                <a:ea typeface="NotoSansJP"/>
              </a:rPr>
              <a:t>を両立させる賢明な選択です</a:t>
            </a:r>
            <a:endParaRPr b="0" lang="en-US" sz="1370" strike="noStrike" u="none">
              <a:solidFill>
                <a:srgbClr val="000000"/>
              </a:solidFill>
              <a:effectLst/>
              <a:uFillTx/>
              <a:latin typeface="Times New Roman"/>
            </a:endParaRPr>
          </a:p>
        </p:txBody>
      </p:sp>
      <p:sp>
        <p:nvSpPr>
          <p:cNvPr id="38" name=""/>
          <p:cNvSpPr txBox="1"/>
          <p:nvPr/>
        </p:nvSpPr>
        <p:spPr>
          <a:xfrm>
            <a:off x="852840" y="4002120"/>
            <a:ext cx="1616400" cy="252000"/>
          </a:xfrm>
          <a:prstGeom prst="rect">
            <a:avLst/>
          </a:prstGeom>
          <a:noFill/>
          <a:ln w="0">
            <a:noFill/>
          </a:ln>
        </p:spPr>
        <p:txBody>
          <a:bodyPr wrap="none" lIns="0" rIns="0" tIns="0" bIns="0" anchor="t">
            <a:spAutoFit/>
          </a:bodyPr>
          <a:p>
            <a:r>
              <a:rPr b="0" lang="zh-CN" sz="1370" strike="noStrike" u="none">
                <a:solidFill>
                  <a:srgbClr val="ffffff"/>
                </a:solidFill>
                <a:effectLst/>
                <a:uFillTx/>
                <a:latin typeface="NotoSansJP"/>
                <a:ea typeface="NotoSansJP"/>
              </a:rPr>
              <a:t>投資収益率（</a:t>
            </a:r>
            <a:r>
              <a:rPr b="0" lang="en-US" sz="1370" strike="noStrike" u="none">
                <a:solidFill>
                  <a:srgbClr val="ffffff"/>
                </a:solidFill>
                <a:effectLst/>
                <a:uFillTx/>
                <a:latin typeface="NotoSansJP"/>
                <a:ea typeface="NotoSansJP"/>
              </a:rPr>
              <a:t>ROI</a:t>
            </a:r>
            <a:r>
              <a:rPr b="0" lang="zh-CN" sz="1370" strike="noStrike" u="none">
                <a:solidFill>
                  <a:srgbClr val="ffffff"/>
                </a:solidFill>
                <a:effectLst/>
                <a:uFillTx/>
                <a:latin typeface="NotoSansJP"/>
                <a:ea typeface="NotoSansJP"/>
              </a:rPr>
              <a:t>）</a:t>
            </a:r>
            <a:endParaRPr b="0" lang="en-US" sz="1370" strike="noStrike" u="none">
              <a:solidFill>
                <a:srgbClr val="000000"/>
              </a:solidFill>
              <a:effectLst/>
              <a:uFillTx/>
              <a:latin typeface="Times New Roman"/>
            </a:endParaRPr>
          </a:p>
        </p:txBody>
      </p:sp>
      <p:pic>
        <p:nvPicPr>
          <p:cNvPr id="39" name="" descr=""/>
          <p:cNvPicPr/>
          <p:nvPr/>
        </p:nvPicPr>
        <p:blipFill>
          <a:blip r:embed="rId5"/>
          <a:stretch/>
        </p:blipFill>
        <p:spPr>
          <a:xfrm>
            <a:off x="3469320" y="4611240"/>
            <a:ext cx="5145480" cy="288720"/>
          </a:xfrm>
          <a:prstGeom prst="rect">
            <a:avLst/>
          </a:prstGeom>
          <a:noFill/>
          <a:ln w="0">
            <a:noFill/>
          </a:ln>
        </p:spPr>
      </p:pic>
      <p:pic>
        <p:nvPicPr>
          <p:cNvPr id="40" name="" descr=""/>
          <p:cNvPicPr/>
          <p:nvPr/>
        </p:nvPicPr>
        <p:blipFill>
          <a:blip r:embed="rId6"/>
          <a:stretch/>
        </p:blipFill>
        <p:spPr>
          <a:xfrm>
            <a:off x="462600" y="5073480"/>
            <a:ext cx="8325720" cy="144360"/>
          </a:xfrm>
          <a:prstGeom prst="rect">
            <a:avLst/>
          </a:prstGeom>
          <a:noFill/>
          <a:ln w="0">
            <a:noFill/>
          </a:ln>
        </p:spPr>
      </p:pic>
      <p:sp>
        <p:nvSpPr>
          <p:cNvPr id="41" name=""/>
          <p:cNvSpPr/>
          <p:nvPr/>
        </p:nvSpPr>
        <p:spPr>
          <a:xfrm>
            <a:off x="462240" y="1951200"/>
            <a:ext cx="2660040" cy="1330200"/>
          </a:xfrm>
          <a:custGeom>
            <a:avLst/>
            <a:gdLst/>
            <a:ahLst/>
            <a:rect l="0" t="0" r="r" b="b"/>
            <a:pathLst>
              <a:path w="7389" h="3695">
                <a:moveTo>
                  <a:pt x="0" y="3454"/>
                </a:moveTo>
                <a:lnTo>
                  <a:pt x="0" y="242"/>
                </a:lnTo>
                <a:cubicBezTo>
                  <a:pt x="0" y="226"/>
                  <a:pt x="2" y="210"/>
                  <a:pt x="5" y="195"/>
                </a:cubicBezTo>
                <a:cubicBezTo>
                  <a:pt x="8" y="179"/>
                  <a:pt x="13" y="164"/>
                  <a:pt x="19" y="150"/>
                </a:cubicBezTo>
                <a:cubicBezTo>
                  <a:pt x="25" y="135"/>
                  <a:pt x="32" y="120"/>
                  <a:pt x="41" y="107"/>
                </a:cubicBezTo>
                <a:cubicBezTo>
                  <a:pt x="50" y="94"/>
                  <a:pt x="60" y="82"/>
                  <a:pt x="71" y="71"/>
                </a:cubicBezTo>
                <a:cubicBezTo>
                  <a:pt x="82" y="59"/>
                  <a:pt x="94" y="49"/>
                  <a:pt x="107" y="41"/>
                </a:cubicBezTo>
                <a:cubicBezTo>
                  <a:pt x="121" y="32"/>
                  <a:pt x="134" y="24"/>
                  <a:pt x="149" y="18"/>
                </a:cubicBezTo>
                <a:cubicBezTo>
                  <a:pt x="164" y="12"/>
                  <a:pt x="179" y="8"/>
                  <a:pt x="194" y="5"/>
                </a:cubicBezTo>
                <a:cubicBezTo>
                  <a:pt x="210" y="2"/>
                  <a:pt x="225" y="0"/>
                  <a:pt x="241" y="0"/>
                </a:cubicBezTo>
                <a:lnTo>
                  <a:pt x="7148" y="0"/>
                </a:lnTo>
                <a:cubicBezTo>
                  <a:pt x="7164" y="0"/>
                  <a:pt x="7180" y="2"/>
                  <a:pt x="7195" y="5"/>
                </a:cubicBezTo>
                <a:cubicBezTo>
                  <a:pt x="7211" y="8"/>
                  <a:pt x="7226" y="12"/>
                  <a:pt x="7241" y="18"/>
                </a:cubicBezTo>
                <a:cubicBezTo>
                  <a:pt x="7255" y="24"/>
                  <a:pt x="7269" y="32"/>
                  <a:pt x="7282" y="41"/>
                </a:cubicBezTo>
                <a:cubicBezTo>
                  <a:pt x="7295" y="49"/>
                  <a:pt x="7308" y="59"/>
                  <a:pt x="7319" y="71"/>
                </a:cubicBezTo>
                <a:cubicBezTo>
                  <a:pt x="7330" y="82"/>
                  <a:pt x="7340" y="94"/>
                  <a:pt x="7349" y="107"/>
                </a:cubicBezTo>
                <a:cubicBezTo>
                  <a:pt x="7358" y="120"/>
                  <a:pt x="7365" y="135"/>
                  <a:pt x="7371" y="150"/>
                </a:cubicBezTo>
                <a:cubicBezTo>
                  <a:pt x="7377" y="164"/>
                  <a:pt x="7382" y="179"/>
                  <a:pt x="7385" y="195"/>
                </a:cubicBezTo>
                <a:cubicBezTo>
                  <a:pt x="7388" y="210"/>
                  <a:pt x="7389" y="226"/>
                  <a:pt x="7389" y="242"/>
                </a:cubicBezTo>
                <a:lnTo>
                  <a:pt x="7389" y="3454"/>
                </a:lnTo>
                <a:cubicBezTo>
                  <a:pt x="7389" y="3470"/>
                  <a:pt x="7388" y="3486"/>
                  <a:pt x="7385" y="3501"/>
                </a:cubicBezTo>
                <a:cubicBezTo>
                  <a:pt x="7382" y="3517"/>
                  <a:pt x="7377" y="3532"/>
                  <a:pt x="7371" y="3546"/>
                </a:cubicBezTo>
                <a:cubicBezTo>
                  <a:pt x="7365" y="3561"/>
                  <a:pt x="7358" y="3575"/>
                  <a:pt x="7349" y="3588"/>
                </a:cubicBezTo>
                <a:cubicBezTo>
                  <a:pt x="7340" y="3601"/>
                  <a:pt x="7330" y="3613"/>
                  <a:pt x="7319" y="3625"/>
                </a:cubicBezTo>
                <a:cubicBezTo>
                  <a:pt x="7308" y="3636"/>
                  <a:pt x="7295" y="3646"/>
                  <a:pt x="7282" y="3654"/>
                </a:cubicBezTo>
                <a:cubicBezTo>
                  <a:pt x="7269" y="3663"/>
                  <a:pt x="7255" y="3671"/>
                  <a:pt x="7241" y="3677"/>
                </a:cubicBezTo>
                <a:cubicBezTo>
                  <a:pt x="7226" y="3683"/>
                  <a:pt x="7211" y="3687"/>
                  <a:pt x="7195" y="3690"/>
                </a:cubicBezTo>
                <a:cubicBezTo>
                  <a:pt x="7180" y="3694"/>
                  <a:pt x="7164" y="3695"/>
                  <a:pt x="7148" y="3695"/>
                </a:cubicBezTo>
                <a:lnTo>
                  <a:pt x="241" y="3695"/>
                </a:lnTo>
                <a:cubicBezTo>
                  <a:pt x="225" y="3695"/>
                  <a:pt x="210" y="3694"/>
                  <a:pt x="194" y="3690"/>
                </a:cubicBezTo>
                <a:cubicBezTo>
                  <a:pt x="179" y="3687"/>
                  <a:pt x="164" y="3683"/>
                  <a:pt x="149" y="3677"/>
                </a:cubicBezTo>
                <a:cubicBezTo>
                  <a:pt x="134" y="3671"/>
                  <a:pt x="121" y="3663"/>
                  <a:pt x="107" y="3654"/>
                </a:cubicBezTo>
                <a:cubicBezTo>
                  <a:pt x="94" y="3646"/>
                  <a:pt x="82" y="3636"/>
                  <a:pt x="71" y="3625"/>
                </a:cubicBezTo>
                <a:cubicBezTo>
                  <a:pt x="60" y="3613"/>
                  <a:pt x="50" y="3601"/>
                  <a:pt x="41" y="3588"/>
                </a:cubicBezTo>
                <a:cubicBezTo>
                  <a:pt x="32" y="3575"/>
                  <a:pt x="25" y="3561"/>
                  <a:pt x="19" y="3546"/>
                </a:cubicBezTo>
                <a:cubicBezTo>
                  <a:pt x="13" y="3532"/>
                  <a:pt x="8" y="3517"/>
                  <a:pt x="5" y="3501"/>
                </a:cubicBezTo>
                <a:cubicBezTo>
                  <a:pt x="2" y="3486"/>
                  <a:pt x="0" y="3470"/>
                  <a:pt x="0" y="3454"/>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2" name="" descr=""/>
          <p:cNvPicPr/>
          <p:nvPr/>
        </p:nvPicPr>
        <p:blipFill>
          <a:blip r:embed="rId7"/>
          <a:stretch/>
        </p:blipFill>
        <p:spPr>
          <a:xfrm>
            <a:off x="1618920" y="2124720"/>
            <a:ext cx="346680" cy="346680"/>
          </a:xfrm>
          <a:prstGeom prst="rect">
            <a:avLst/>
          </a:prstGeom>
          <a:noFill/>
          <a:ln w="0">
            <a:noFill/>
          </a:ln>
        </p:spPr>
      </p:pic>
      <p:sp>
        <p:nvSpPr>
          <p:cNvPr id="43" name=""/>
          <p:cNvSpPr txBox="1"/>
          <p:nvPr/>
        </p:nvSpPr>
        <p:spPr>
          <a:xfrm>
            <a:off x="636120" y="4267440"/>
            <a:ext cx="989640" cy="404280"/>
          </a:xfrm>
          <a:prstGeom prst="rect">
            <a:avLst/>
          </a:prstGeom>
          <a:noFill/>
          <a:ln w="0">
            <a:noFill/>
          </a:ln>
        </p:spPr>
        <p:txBody>
          <a:bodyPr wrap="none" lIns="0" rIns="0" tIns="0" bIns="0" anchor="t">
            <a:spAutoFit/>
          </a:bodyPr>
          <a:p>
            <a:r>
              <a:rPr b="0" lang="en-US" sz="2730" strike="noStrike" u="none">
                <a:solidFill>
                  <a:srgbClr val="fcd34d"/>
                </a:solidFill>
                <a:effectLst/>
                <a:uFillTx/>
                <a:latin typeface="NotoSansJP"/>
                <a:ea typeface="NotoSansJP"/>
              </a:rPr>
              <a:t>600%</a:t>
            </a:r>
            <a:endParaRPr b="0" lang="en-US" sz="2730" strike="noStrike" u="none">
              <a:solidFill>
                <a:srgbClr val="000000"/>
              </a:solidFill>
              <a:effectLst/>
              <a:uFillTx/>
              <a:latin typeface="Times New Roman"/>
            </a:endParaRPr>
          </a:p>
        </p:txBody>
      </p:sp>
      <p:sp>
        <p:nvSpPr>
          <p:cNvPr id="44" name=""/>
          <p:cNvSpPr txBox="1"/>
          <p:nvPr/>
        </p:nvSpPr>
        <p:spPr>
          <a:xfrm>
            <a:off x="1467000" y="2625840"/>
            <a:ext cx="65592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年間投資額</a:t>
            </a:r>
            <a:endParaRPr b="0" lang="en-US" sz="1030" strike="noStrike" u="none">
              <a:solidFill>
                <a:srgbClr val="000000"/>
              </a:solidFill>
              <a:effectLst/>
              <a:uFillTx/>
              <a:latin typeface="Times New Roman"/>
            </a:endParaRPr>
          </a:p>
        </p:txBody>
      </p:sp>
      <p:sp>
        <p:nvSpPr>
          <p:cNvPr id="45" name=""/>
          <p:cNvSpPr/>
          <p:nvPr/>
        </p:nvSpPr>
        <p:spPr>
          <a:xfrm>
            <a:off x="3295440" y="1951200"/>
            <a:ext cx="2660040" cy="1330200"/>
          </a:xfrm>
          <a:custGeom>
            <a:avLst/>
            <a:gdLst/>
            <a:ahLst/>
            <a:rect l="0" t="0" r="r" b="b"/>
            <a:pathLst>
              <a:path w="7389" h="3695">
                <a:moveTo>
                  <a:pt x="0" y="3454"/>
                </a:moveTo>
                <a:lnTo>
                  <a:pt x="0" y="242"/>
                </a:lnTo>
                <a:cubicBezTo>
                  <a:pt x="0" y="226"/>
                  <a:pt x="2" y="210"/>
                  <a:pt x="5" y="195"/>
                </a:cubicBezTo>
                <a:cubicBezTo>
                  <a:pt x="8" y="179"/>
                  <a:pt x="13" y="164"/>
                  <a:pt x="19" y="150"/>
                </a:cubicBezTo>
                <a:cubicBezTo>
                  <a:pt x="25" y="135"/>
                  <a:pt x="32" y="120"/>
                  <a:pt x="41" y="107"/>
                </a:cubicBezTo>
                <a:cubicBezTo>
                  <a:pt x="50" y="94"/>
                  <a:pt x="60" y="82"/>
                  <a:pt x="71" y="71"/>
                </a:cubicBezTo>
                <a:cubicBezTo>
                  <a:pt x="82" y="59"/>
                  <a:pt x="94" y="49"/>
                  <a:pt x="107" y="41"/>
                </a:cubicBezTo>
                <a:cubicBezTo>
                  <a:pt x="120" y="32"/>
                  <a:pt x="134" y="24"/>
                  <a:pt x="149" y="18"/>
                </a:cubicBezTo>
                <a:cubicBezTo>
                  <a:pt x="164" y="12"/>
                  <a:pt x="179" y="8"/>
                  <a:pt x="194" y="5"/>
                </a:cubicBezTo>
                <a:cubicBezTo>
                  <a:pt x="210" y="2"/>
                  <a:pt x="225" y="0"/>
                  <a:pt x="241" y="0"/>
                </a:cubicBezTo>
                <a:lnTo>
                  <a:pt x="7148" y="0"/>
                </a:lnTo>
                <a:cubicBezTo>
                  <a:pt x="7164" y="0"/>
                  <a:pt x="7180" y="2"/>
                  <a:pt x="7195" y="5"/>
                </a:cubicBezTo>
                <a:cubicBezTo>
                  <a:pt x="7211" y="8"/>
                  <a:pt x="7226" y="12"/>
                  <a:pt x="7241" y="18"/>
                </a:cubicBezTo>
                <a:cubicBezTo>
                  <a:pt x="7255" y="24"/>
                  <a:pt x="7269" y="32"/>
                  <a:pt x="7282" y="41"/>
                </a:cubicBezTo>
                <a:cubicBezTo>
                  <a:pt x="7295" y="49"/>
                  <a:pt x="7307" y="59"/>
                  <a:pt x="7319" y="71"/>
                </a:cubicBezTo>
                <a:cubicBezTo>
                  <a:pt x="7330" y="82"/>
                  <a:pt x="7340" y="94"/>
                  <a:pt x="7349" y="107"/>
                </a:cubicBezTo>
                <a:cubicBezTo>
                  <a:pt x="7357" y="120"/>
                  <a:pt x="7365" y="135"/>
                  <a:pt x="7371" y="150"/>
                </a:cubicBezTo>
                <a:cubicBezTo>
                  <a:pt x="7377" y="164"/>
                  <a:pt x="7382" y="179"/>
                  <a:pt x="7385" y="195"/>
                </a:cubicBezTo>
                <a:cubicBezTo>
                  <a:pt x="7388" y="210"/>
                  <a:pt x="7389" y="226"/>
                  <a:pt x="7389" y="242"/>
                </a:cubicBezTo>
                <a:lnTo>
                  <a:pt x="7389" y="3454"/>
                </a:lnTo>
                <a:cubicBezTo>
                  <a:pt x="7389" y="3470"/>
                  <a:pt x="7388" y="3486"/>
                  <a:pt x="7385" y="3501"/>
                </a:cubicBezTo>
                <a:cubicBezTo>
                  <a:pt x="7382" y="3517"/>
                  <a:pt x="7377" y="3532"/>
                  <a:pt x="7371" y="3546"/>
                </a:cubicBezTo>
                <a:cubicBezTo>
                  <a:pt x="7365" y="3561"/>
                  <a:pt x="7357" y="3575"/>
                  <a:pt x="7349" y="3588"/>
                </a:cubicBezTo>
                <a:cubicBezTo>
                  <a:pt x="7340" y="3601"/>
                  <a:pt x="7330" y="3613"/>
                  <a:pt x="7319" y="3625"/>
                </a:cubicBezTo>
                <a:cubicBezTo>
                  <a:pt x="7307" y="3636"/>
                  <a:pt x="7295" y="3646"/>
                  <a:pt x="7282" y="3654"/>
                </a:cubicBezTo>
                <a:cubicBezTo>
                  <a:pt x="7269" y="3663"/>
                  <a:pt x="7255" y="3671"/>
                  <a:pt x="7241" y="3677"/>
                </a:cubicBezTo>
                <a:cubicBezTo>
                  <a:pt x="7226" y="3683"/>
                  <a:pt x="7211" y="3687"/>
                  <a:pt x="7195" y="3690"/>
                </a:cubicBezTo>
                <a:cubicBezTo>
                  <a:pt x="7180" y="3694"/>
                  <a:pt x="7164" y="3695"/>
                  <a:pt x="7148" y="3695"/>
                </a:cubicBezTo>
                <a:lnTo>
                  <a:pt x="241" y="3695"/>
                </a:lnTo>
                <a:cubicBezTo>
                  <a:pt x="225" y="3695"/>
                  <a:pt x="210" y="3694"/>
                  <a:pt x="194" y="3690"/>
                </a:cubicBezTo>
                <a:cubicBezTo>
                  <a:pt x="179" y="3687"/>
                  <a:pt x="164" y="3683"/>
                  <a:pt x="149" y="3677"/>
                </a:cubicBezTo>
                <a:cubicBezTo>
                  <a:pt x="134" y="3671"/>
                  <a:pt x="120" y="3663"/>
                  <a:pt x="107" y="3654"/>
                </a:cubicBezTo>
                <a:cubicBezTo>
                  <a:pt x="94" y="3646"/>
                  <a:pt x="82" y="3636"/>
                  <a:pt x="71" y="3625"/>
                </a:cubicBezTo>
                <a:cubicBezTo>
                  <a:pt x="60" y="3613"/>
                  <a:pt x="50" y="3601"/>
                  <a:pt x="41" y="3588"/>
                </a:cubicBezTo>
                <a:cubicBezTo>
                  <a:pt x="32" y="3575"/>
                  <a:pt x="25" y="3561"/>
                  <a:pt x="19" y="3546"/>
                </a:cubicBezTo>
                <a:cubicBezTo>
                  <a:pt x="13" y="3532"/>
                  <a:pt x="8" y="3517"/>
                  <a:pt x="5" y="3501"/>
                </a:cubicBezTo>
                <a:cubicBezTo>
                  <a:pt x="2" y="3486"/>
                  <a:pt x="0" y="3470"/>
                  <a:pt x="0" y="3454"/>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46" name="" descr=""/>
          <p:cNvPicPr/>
          <p:nvPr/>
        </p:nvPicPr>
        <p:blipFill>
          <a:blip r:embed="rId8"/>
          <a:stretch/>
        </p:blipFill>
        <p:spPr>
          <a:xfrm>
            <a:off x="4452120" y="2124720"/>
            <a:ext cx="346680" cy="346680"/>
          </a:xfrm>
          <a:prstGeom prst="rect">
            <a:avLst/>
          </a:prstGeom>
          <a:noFill/>
          <a:ln w="0">
            <a:noFill/>
          </a:ln>
        </p:spPr>
      </p:pic>
      <p:sp>
        <p:nvSpPr>
          <p:cNvPr id="47" name=""/>
          <p:cNvSpPr txBox="1"/>
          <p:nvPr/>
        </p:nvSpPr>
        <p:spPr>
          <a:xfrm>
            <a:off x="1170720" y="2870280"/>
            <a:ext cx="1382040" cy="314640"/>
          </a:xfrm>
          <a:prstGeom prst="rect">
            <a:avLst/>
          </a:prstGeom>
          <a:noFill/>
          <a:ln w="0">
            <a:noFill/>
          </a:ln>
        </p:spPr>
        <p:txBody>
          <a:bodyPr wrap="none" lIns="0" rIns="0" tIns="0" bIns="0" anchor="t">
            <a:spAutoFit/>
          </a:bodyPr>
          <a:p>
            <a:r>
              <a:rPr b="0" lang="zh-CN" sz="1700" strike="noStrike" u="none">
                <a:solidFill>
                  <a:srgbClr val="ffffff"/>
                </a:solidFill>
                <a:effectLst/>
                <a:uFillTx/>
                <a:latin typeface="NotoSansJP"/>
                <a:ea typeface="NotoSansJP"/>
              </a:rPr>
              <a:t>約</a:t>
            </a:r>
            <a:r>
              <a:rPr b="0" lang="en-US" sz="1700" strike="noStrike" u="none">
                <a:solidFill>
                  <a:srgbClr val="ffffff"/>
                </a:solidFill>
                <a:effectLst/>
                <a:uFillTx/>
                <a:latin typeface="NotoSansJP"/>
                <a:ea typeface="NotoSansJP"/>
              </a:rPr>
              <a:t>6,900</a:t>
            </a:r>
            <a:r>
              <a:rPr b="0" lang="zh-CN" sz="1700" strike="noStrike" u="none">
                <a:solidFill>
                  <a:srgbClr val="ffffff"/>
                </a:solidFill>
                <a:effectLst/>
                <a:uFillTx/>
                <a:latin typeface="NotoSansJP"/>
                <a:ea typeface="NotoSansJP"/>
              </a:rPr>
              <a:t>万円</a:t>
            </a:r>
            <a:endParaRPr b="0" lang="en-US" sz="1700" strike="noStrike" u="none">
              <a:solidFill>
                <a:srgbClr val="000000"/>
              </a:solidFill>
              <a:effectLst/>
              <a:uFillTx/>
              <a:latin typeface="Times New Roman"/>
            </a:endParaRPr>
          </a:p>
        </p:txBody>
      </p:sp>
      <p:sp>
        <p:nvSpPr>
          <p:cNvPr id="48" name=""/>
          <p:cNvSpPr txBox="1"/>
          <p:nvPr/>
        </p:nvSpPr>
        <p:spPr>
          <a:xfrm>
            <a:off x="4137840" y="2625840"/>
            <a:ext cx="1031760" cy="190800"/>
          </a:xfrm>
          <a:prstGeom prst="rect">
            <a:avLst/>
          </a:prstGeom>
          <a:noFill/>
          <a:ln w="0">
            <a:noFill/>
          </a:ln>
        </p:spPr>
        <p:txBody>
          <a:bodyPr wrap="none" lIns="0" rIns="0" tIns="0" bIns="0" anchor="t">
            <a:spAutoFit/>
          </a:bodyPr>
          <a:p>
            <a:r>
              <a:rPr b="0" lang="en-US" sz="1030" strike="noStrike" u="none">
                <a:solidFill>
                  <a:srgbClr val="ffffff"/>
                </a:solidFill>
                <a:effectLst/>
                <a:uFillTx/>
                <a:latin typeface="NotoSansJP"/>
                <a:ea typeface="NotoSansJP"/>
              </a:rPr>
              <a:t>5</a:t>
            </a:r>
            <a:r>
              <a:rPr b="0" lang="zh-CN" sz="1030" strike="noStrike" u="none">
                <a:solidFill>
                  <a:srgbClr val="ffffff"/>
                </a:solidFill>
                <a:effectLst/>
                <a:uFillTx/>
                <a:latin typeface="NotoSansJP"/>
                <a:ea typeface="NotoSansJP"/>
              </a:rPr>
              <a:t>年間のリターン</a:t>
            </a:r>
            <a:endParaRPr b="0" lang="en-US" sz="1030" strike="noStrike" u="none">
              <a:solidFill>
                <a:srgbClr val="000000"/>
              </a:solidFill>
              <a:effectLst/>
              <a:uFillTx/>
              <a:latin typeface="Times New Roman"/>
            </a:endParaRPr>
          </a:p>
        </p:txBody>
      </p:sp>
      <p:sp>
        <p:nvSpPr>
          <p:cNvPr id="49" name=""/>
          <p:cNvSpPr/>
          <p:nvPr/>
        </p:nvSpPr>
        <p:spPr>
          <a:xfrm>
            <a:off x="6128640" y="1951200"/>
            <a:ext cx="2660040" cy="1330200"/>
          </a:xfrm>
          <a:custGeom>
            <a:avLst/>
            <a:gdLst/>
            <a:ahLst/>
            <a:rect l="0" t="0" r="r" b="b"/>
            <a:pathLst>
              <a:path w="7389" h="3695">
                <a:moveTo>
                  <a:pt x="0" y="3454"/>
                </a:moveTo>
                <a:lnTo>
                  <a:pt x="0" y="242"/>
                </a:lnTo>
                <a:cubicBezTo>
                  <a:pt x="0" y="226"/>
                  <a:pt x="2" y="210"/>
                  <a:pt x="5" y="195"/>
                </a:cubicBezTo>
                <a:cubicBezTo>
                  <a:pt x="8" y="179"/>
                  <a:pt x="12" y="164"/>
                  <a:pt x="18" y="150"/>
                </a:cubicBezTo>
                <a:cubicBezTo>
                  <a:pt x="24" y="135"/>
                  <a:pt x="32" y="120"/>
                  <a:pt x="41" y="107"/>
                </a:cubicBezTo>
                <a:cubicBezTo>
                  <a:pt x="49" y="94"/>
                  <a:pt x="59" y="82"/>
                  <a:pt x="71" y="71"/>
                </a:cubicBezTo>
                <a:cubicBezTo>
                  <a:pt x="82" y="59"/>
                  <a:pt x="94" y="49"/>
                  <a:pt x="107" y="41"/>
                </a:cubicBezTo>
                <a:cubicBezTo>
                  <a:pt x="120" y="32"/>
                  <a:pt x="134" y="24"/>
                  <a:pt x="149" y="18"/>
                </a:cubicBezTo>
                <a:cubicBezTo>
                  <a:pt x="163" y="12"/>
                  <a:pt x="178" y="8"/>
                  <a:pt x="194" y="5"/>
                </a:cubicBezTo>
                <a:cubicBezTo>
                  <a:pt x="210" y="2"/>
                  <a:pt x="225" y="0"/>
                  <a:pt x="241" y="0"/>
                </a:cubicBezTo>
                <a:lnTo>
                  <a:pt x="7148" y="0"/>
                </a:lnTo>
                <a:cubicBezTo>
                  <a:pt x="7164" y="0"/>
                  <a:pt x="7180" y="2"/>
                  <a:pt x="7195" y="5"/>
                </a:cubicBezTo>
                <a:cubicBezTo>
                  <a:pt x="7211" y="8"/>
                  <a:pt x="7226" y="12"/>
                  <a:pt x="7240" y="18"/>
                </a:cubicBezTo>
                <a:cubicBezTo>
                  <a:pt x="7255" y="24"/>
                  <a:pt x="7269" y="32"/>
                  <a:pt x="7282" y="41"/>
                </a:cubicBezTo>
                <a:cubicBezTo>
                  <a:pt x="7295" y="49"/>
                  <a:pt x="7307" y="59"/>
                  <a:pt x="7319" y="71"/>
                </a:cubicBezTo>
                <a:cubicBezTo>
                  <a:pt x="7330" y="82"/>
                  <a:pt x="7340" y="94"/>
                  <a:pt x="7348" y="107"/>
                </a:cubicBezTo>
                <a:cubicBezTo>
                  <a:pt x="7357" y="120"/>
                  <a:pt x="7365" y="135"/>
                  <a:pt x="7371" y="150"/>
                </a:cubicBezTo>
                <a:cubicBezTo>
                  <a:pt x="7377" y="164"/>
                  <a:pt x="7381" y="179"/>
                  <a:pt x="7384" y="195"/>
                </a:cubicBezTo>
                <a:cubicBezTo>
                  <a:pt x="7388" y="210"/>
                  <a:pt x="7389" y="226"/>
                  <a:pt x="7389" y="242"/>
                </a:cubicBezTo>
                <a:lnTo>
                  <a:pt x="7389" y="3454"/>
                </a:lnTo>
                <a:cubicBezTo>
                  <a:pt x="7389" y="3470"/>
                  <a:pt x="7388" y="3486"/>
                  <a:pt x="7384" y="3501"/>
                </a:cubicBezTo>
                <a:cubicBezTo>
                  <a:pt x="7381" y="3517"/>
                  <a:pt x="7377" y="3532"/>
                  <a:pt x="7371" y="3546"/>
                </a:cubicBezTo>
                <a:cubicBezTo>
                  <a:pt x="7365" y="3561"/>
                  <a:pt x="7357" y="3575"/>
                  <a:pt x="7348" y="3588"/>
                </a:cubicBezTo>
                <a:cubicBezTo>
                  <a:pt x="7340" y="3601"/>
                  <a:pt x="7330" y="3613"/>
                  <a:pt x="7319" y="3625"/>
                </a:cubicBezTo>
                <a:cubicBezTo>
                  <a:pt x="7307" y="3636"/>
                  <a:pt x="7295" y="3646"/>
                  <a:pt x="7282" y="3654"/>
                </a:cubicBezTo>
                <a:cubicBezTo>
                  <a:pt x="7269" y="3663"/>
                  <a:pt x="7255" y="3671"/>
                  <a:pt x="7240" y="3677"/>
                </a:cubicBezTo>
                <a:cubicBezTo>
                  <a:pt x="7226" y="3683"/>
                  <a:pt x="7211" y="3687"/>
                  <a:pt x="7195" y="3690"/>
                </a:cubicBezTo>
                <a:cubicBezTo>
                  <a:pt x="7180" y="3694"/>
                  <a:pt x="7164" y="3695"/>
                  <a:pt x="7148" y="3695"/>
                </a:cubicBezTo>
                <a:lnTo>
                  <a:pt x="241" y="3695"/>
                </a:lnTo>
                <a:cubicBezTo>
                  <a:pt x="225" y="3695"/>
                  <a:pt x="210" y="3694"/>
                  <a:pt x="194" y="3690"/>
                </a:cubicBezTo>
                <a:cubicBezTo>
                  <a:pt x="178" y="3687"/>
                  <a:pt x="163" y="3683"/>
                  <a:pt x="149" y="3677"/>
                </a:cubicBezTo>
                <a:cubicBezTo>
                  <a:pt x="134" y="3671"/>
                  <a:pt x="120" y="3663"/>
                  <a:pt x="107" y="3654"/>
                </a:cubicBezTo>
                <a:cubicBezTo>
                  <a:pt x="94" y="3646"/>
                  <a:pt x="82" y="3636"/>
                  <a:pt x="71" y="3625"/>
                </a:cubicBezTo>
                <a:cubicBezTo>
                  <a:pt x="59" y="3613"/>
                  <a:pt x="49" y="3601"/>
                  <a:pt x="41" y="3588"/>
                </a:cubicBezTo>
                <a:cubicBezTo>
                  <a:pt x="32" y="3575"/>
                  <a:pt x="24" y="3561"/>
                  <a:pt x="18" y="3546"/>
                </a:cubicBezTo>
                <a:cubicBezTo>
                  <a:pt x="12" y="3532"/>
                  <a:pt x="8" y="3517"/>
                  <a:pt x="5" y="3501"/>
                </a:cubicBezTo>
                <a:cubicBezTo>
                  <a:pt x="2" y="3486"/>
                  <a:pt x="0" y="3470"/>
                  <a:pt x="0" y="3454"/>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50" name="" descr=""/>
          <p:cNvPicPr/>
          <p:nvPr/>
        </p:nvPicPr>
        <p:blipFill>
          <a:blip r:embed="rId9"/>
          <a:stretch/>
        </p:blipFill>
        <p:spPr>
          <a:xfrm>
            <a:off x="7328520" y="2124720"/>
            <a:ext cx="259920" cy="346680"/>
          </a:xfrm>
          <a:prstGeom prst="rect">
            <a:avLst/>
          </a:prstGeom>
          <a:noFill/>
          <a:ln w="0">
            <a:noFill/>
          </a:ln>
        </p:spPr>
      </p:pic>
      <p:sp>
        <p:nvSpPr>
          <p:cNvPr id="51" name=""/>
          <p:cNvSpPr txBox="1"/>
          <p:nvPr/>
        </p:nvSpPr>
        <p:spPr>
          <a:xfrm>
            <a:off x="4278600" y="2870280"/>
            <a:ext cx="758880" cy="314640"/>
          </a:xfrm>
          <a:prstGeom prst="rect">
            <a:avLst/>
          </a:prstGeom>
          <a:noFill/>
          <a:ln w="0">
            <a:noFill/>
          </a:ln>
        </p:spPr>
        <p:txBody>
          <a:bodyPr wrap="none" lIns="0" rIns="0" tIns="0" bIns="0" anchor="t">
            <a:spAutoFit/>
          </a:bodyPr>
          <a:p>
            <a:r>
              <a:rPr b="0" lang="en-US" sz="1700" strike="noStrike" u="none">
                <a:solidFill>
                  <a:srgbClr val="ffffff"/>
                </a:solidFill>
                <a:effectLst/>
                <a:uFillTx/>
                <a:latin typeface="NotoSansJP"/>
                <a:ea typeface="NotoSansJP"/>
              </a:rPr>
              <a:t>21</a:t>
            </a:r>
            <a:r>
              <a:rPr b="0" lang="zh-CN" sz="1700" strike="noStrike" u="none">
                <a:solidFill>
                  <a:srgbClr val="ffffff"/>
                </a:solidFill>
                <a:effectLst/>
                <a:uFillTx/>
                <a:latin typeface="NotoSansJP"/>
                <a:ea typeface="NotoSansJP"/>
              </a:rPr>
              <a:t>億円</a:t>
            </a:r>
            <a:endParaRPr b="0" lang="en-US" sz="1700" strike="noStrike" u="none">
              <a:solidFill>
                <a:srgbClr val="000000"/>
              </a:solidFill>
              <a:effectLst/>
              <a:uFillTx/>
              <a:latin typeface="Times New Roman"/>
            </a:endParaRPr>
          </a:p>
        </p:txBody>
      </p:sp>
      <p:sp>
        <p:nvSpPr>
          <p:cNvPr id="52" name=""/>
          <p:cNvSpPr txBox="1"/>
          <p:nvPr/>
        </p:nvSpPr>
        <p:spPr>
          <a:xfrm>
            <a:off x="7068240" y="2625840"/>
            <a:ext cx="78696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目標達成期間</a:t>
            </a:r>
            <a:endParaRPr b="0" lang="en-US" sz="1030" strike="noStrike" u="none">
              <a:solidFill>
                <a:srgbClr val="000000"/>
              </a:solidFill>
              <a:effectLst/>
              <a:uFillTx/>
              <a:latin typeface="Times New Roman"/>
            </a:endParaRPr>
          </a:p>
        </p:txBody>
      </p:sp>
      <p:pic>
        <p:nvPicPr>
          <p:cNvPr id="53" name="" descr=""/>
          <p:cNvPicPr/>
          <p:nvPr/>
        </p:nvPicPr>
        <p:blipFill>
          <a:blip r:embed="rId10"/>
          <a:stretch/>
        </p:blipFill>
        <p:spPr>
          <a:xfrm>
            <a:off x="3469320" y="3686040"/>
            <a:ext cx="5145480" cy="866880"/>
          </a:xfrm>
          <a:prstGeom prst="rect">
            <a:avLst/>
          </a:prstGeom>
          <a:noFill/>
          <a:ln w="0">
            <a:noFill/>
          </a:ln>
        </p:spPr>
      </p:pic>
      <p:sp>
        <p:nvSpPr>
          <p:cNvPr id="54" name=""/>
          <p:cNvSpPr txBox="1"/>
          <p:nvPr/>
        </p:nvSpPr>
        <p:spPr>
          <a:xfrm>
            <a:off x="6569640" y="2870280"/>
            <a:ext cx="1903320" cy="314640"/>
          </a:xfrm>
          <a:prstGeom prst="rect">
            <a:avLst/>
          </a:prstGeom>
          <a:noFill/>
          <a:ln w="0">
            <a:noFill/>
          </a:ln>
        </p:spPr>
        <p:txBody>
          <a:bodyPr wrap="none" lIns="0" rIns="0" tIns="0" bIns="0" anchor="t">
            <a:spAutoFit/>
          </a:bodyPr>
          <a:p>
            <a:r>
              <a:rPr b="0" lang="en-US" sz="1700" strike="noStrike" u="none">
                <a:solidFill>
                  <a:srgbClr val="ffffff"/>
                </a:solidFill>
                <a:effectLst/>
                <a:uFillTx/>
                <a:latin typeface="NotoSansJP"/>
                <a:ea typeface="NotoSansJP"/>
              </a:rPr>
              <a:t>3</a:t>
            </a:r>
            <a:r>
              <a:rPr b="0" lang="zh-CN" sz="1700" strike="noStrike" u="none">
                <a:solidFill>
                  <a:srgbClr val="ffffff"/>
                </a:solidFill>
                <a:effectLst/>
                <a:uFillTx/>
                <a:latin typeface="NotoSansJP"/>
                <a:ea typeface="NotoSansJP"/>
              </a:rPr>
              <a:t>年で全国トップ</a:t>
            </a:r>
            <a:r>
              <a:rPr b="0" lang="en-US" sz="1700" strike="noStrike" u="none">
                <a:solidFill>
                  <a:srgbClr val="ffffff"/>
                </a:solidFill>
                <a:effectLst/>
                <a:uFillTx/>
                <a:latin typeface="NotoSansJP"/>
                <a:ea typeface="NotoSansJP"/>
              </a:rPr>
              <a:t>5</a:t>
            </a:r>
            <a:endParaRPr b="0" lang="en-US" sz="17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 descr=""/>
          <p:cNvPicPr/>
          <p:nvPr/>
        </p:nvPicPr>
        <p:blipFill>
          <a:blip r:embed="rId1"/>
          <a:stretch/>
        </p:blipFill>
        <p:spPr>
          <a:xfrm>
            <a:off x="0" y="0"/>
            <a:ext cx="9409680" cy="7895160"/>
          </a:xfrm>
          <a:prstGeom prst="rect">
            <a:avLst/>
          </a:prstGeom>
          <a:noFill/>
          <a:ln w="0">
            <a:noFill/>
          </a:ln>
        </p:spPr>
      </p:pic>
      <p:sp>
        <p:nvSpPr>
          <p:cNvPr id="56" name=""/>
          <p:cNvSpPr/>
          <p:nvPr/>
        </p:nvSpPr>
        <p:spPr>
          <a:xfrm>
            <a:off x="8123400" y="6608880"/>
            <a:ext cx="2573280" cy="2573280"/>
          </a:xfrm>
          <a:custGeom>
            <a:avLst/>
            <a:gdLst/>
            <a:ahLst/>
            <a:rect l="0" t="0" r="r" b="b"/>
            <a:pathLst>
              <a:path w="7148" h="7148">
                <a:moveTo>
                  <a:pt x="7148" y="3574"/>
                </a:moveTo>
                <a:cubicBezTo>
                  <a:pt x="7148" y="3632"/>
                  <a:pt x="7147" y="3691"/>
                  <a:pt x="7144" y="3749"/>
                </a:cubicBezTo>
                <a:cubicBezTo>
                  <a:pt x="7141" y="3808"/>
                  <a:pt x="7137" y="3866"/>
                  <a:pt x="7131" y="3924"/>
                </a:cubicBezTo>
                <a:cubicBezTo>
                  <a:pt x="7125" y="3982"/>
                  <a:pt x="7118" y="4040"/>
                  <a:pt x="7110" y="4098"/>
                </a:cubicBezTo>
                <a:cubicBezTo>
                  <a:pt x="7101" y="4156"/>
                  <a:pt x="7091" y="4214"/>
                  <a:pt x="7080" y="4271"/>
                </a:cubicBezTo>
                <a:cubicBezTo>
                  <a:pt x="7068" y="4328"/>
                  <a:pt x="7055" y="4385"/>
                  <a:pt x="7041" y="4442"/>
                </a:cubicBezTo>
                <a:cubicBezTo>
                  <a:pt x="7027" y="4499"/>
                  <a:pt x="7011" y="4555"/>
                  <a:pt x="6994" y="4611"/>
                </a:cubicBezTo>
                <a:cubicBezTo>
                  <a:pt x="6977" y="4667"/>
                  <a:pt x="6959" y="4723"/>
                  <a:pt x="6939" y="4778"/>
                </a:cubicBezTo>
                <a:cubicBezTo>
                  <a:pt x="6920" y="4833"/>
                  <a:pt x="6899" y="4887"/>
                  <a:pt x="6876" y="4941"/>
                </a:cubicBezTo>
                <a:cubicBezTo>
                  <a:pt x="6854" y="4995"/>
                  <a:pt x="6830" y="5049"/>
                  <a:pt x="6805" y="5102"/>
                </a:cubicBezTo>
                <a:cubicBezTo>
                  <a:pt x="6780" y="5155"/>
                  <a:pt x="6754" y="5207"/>
                  <a:pt x="6726" y="5258"/>
                </a:cubicBezTo>
                <a:cubicBezTo>
                  <a:pt x="6699" y="5310"/>
                  <a:pt x="6670" y="5361"/>
                  <a:pt x="6640" y="5411"/>
                </a:cubicBezTo>
                <a:cubicBezTo>
                  <a:pt x="6610" y="5461"/>
                  <a:pt x="6578" y="5511"/>
                  <a:pt x="6546" y="5559"/>
                </a:cubicBezTo>
                <a:cubicBezTo>
                  <a:pt x="6513" y="5608"/>
                  <a:pt x="6480" y="5656"/>
                  <a:pt x="6445" y="5703"/>
                </a:cubicBezTo>
                <a:cubicBezTo>
                  <a:pt x="6410" y="5750"/>
                  <a:pt x="6374" y="5796"/>
                  <a:pt x="6337" y="5841"/>
                </a:cubicBezTo>
                <a:cubicBezTo>
                  <a:pt x="6300" y="5886"/>
                  <a:pt x="6262" y="5930"/>
                  <a:pt x="6222" y="5974"/>
                </a:cubicBezTo>
                <a:cubicBezTo>
                  <a:pt x="6183" y="6017"/>
                  <a:pt x="6143" y="6059"/>
                  <a:pt x="6101" y="6101"/>
                </a:cubicBezTo>
                <a:cubicBezTo>
                  <a:pt x="6060" y="6142"/>
                  <a:pt x="6018" y="6182"/>
                  <a:pt x="5974" y="6222"/>
                </a:cubicBezTo>
                <a:cubicBezTo>
                  <a:pt x="5931" y="6261"/>
                  <a:pt x="5887" y="6299"/>
                  <a:pt x="5842" y="6336"/>
                </a:cubicBezTo>
                <a:cubicBezTo>
                  <a:pt x="5796" y="6373"/>
                  <a:pt x="5750" y="6409"/>
                  <a:pt x="5703" y="6444"/>
                </a:cubicBezTo>
                <a:cubicBezTo>
                  <a:pt x="5656" y="6479"/>
                  <a:pt x="5609" y="6513"/>
                  <a:pt x="5560" y="6545"/>
                </a:cubicBezTo>
                <a:cubicBezTo>
                  <a:pt x="5511" y="6578"/>
                  <a:pt x="5462" y="6609"/>
                  <a:pt x="5412" y="6639"/>
                </a:cubicBezTo>
                <a:cubicBezTo>
                  <a:pt x="5362" y="6670"/>
                  <a:pt x="5311" y="6699"/>
                  <a:pt x="5259" y="6726"/>
                </a:cubicBezTo>
                <a:cubicBezTo>
                  <a:pt x="5208" y="6754"/>
                  <a:pt x="5155" y="6780"/>
                  <a:pt x="5102" y="6805"/>
                </a:cubicBezTo>
                <a:cubicBezTo>
                  <a:pt x="5050" y="6830"/>
                  <a:pt x="4996" y="6854"/>
                  <a:pt x="4942" y="6876"/>
                </a:cubicBezTo>
                <a:cubicBezTo>
                  <a:pt x="4888" y="6899"/>
                  <a:pt x="4834" y="6920"/>
                  <a:pt x="4778" y="6940"/>
                </a:cubicBezTo>
                <a:cubicBezTo>
                  <a:pt x="4723" y="6959"/>
                  <a:pt x="4668" y="6978"/>
                  <a:pt x="4612" y="6995"/>
                </a:cubicBezTo>
                <a:cubicBezTo>
                  <a:pt x="4556" y="7012"/>
                  <a:pt x="4500" y="7027"/>
                  <a:pt x="4443" y="7041"/>
                </a:cubicBezTo>
                <a:cubicBezTo>
                  <a:pt x="4386" y="7056"/>
                  <a:pt x="4329" y="7068"/>
                  <a:pt x="4272" y="7080"/>
                </a:cubicBezTo>
                <a:cubicBezTo>
                  <a:pt x="4214" y="7091"/>
                  <a:pt x="4157" y="7101"/>
                  <a:pt x="4099" y="7110"/>
                </a:cubicBezTo>
                <a:cubicBezTo>
                  <a:pt x="4041" y="7118"/>
                  <a:pt x="3983" y="7126"/>
                  <a:pt x="3925" y="7131"/>
                </a:cubicBezTo>
                <a:cubicBezTo>
                  <a:pt x="3867" y="7137"/>
                  <a:pt x="3808" y="7141"/>
                  <a:pt x="3750" y="7144"/>
                </a:cubicBezTo>
                <a:cubicBezTo>
                  <a:pt x="3712" y="7146"/>
                  <a:pt x="3674" y="7147"/>
                  <a:pt x="3637" y="7148"/>
                </a:cubicBezTo>
                <a:lnTo>
                  <a:pt x="3513" y="7148"/>
                </a:lnTo>
                <a:cubicBezTo>
                  <a:pt x="3475" y="7147"/>
                  <a:pt x="3437" y="7146"/>
                  <a:pt x="3399" y="7144"/>
                </a:cubicBezTo>
                <a:cubicBezTo>
                  <a:pt x="3341" y="7141"/>
                  <a:pt x="3282" y="7137"/>
                  <a:pt x="3224" y="7131"/>
                </a:cubicBezTo>
                <a:cubicBezTo>
                  <a:pt x="3166" y="7126"/>
                  <a:pt x="3108" y="7118"/>
                  <a:pt x="3050" y="7110"/>
                </a:cubicBezTo>
                <a:cubicBezTo>
                  <a:pt x="2992" y="7101"/>
                  <a:pt x="2935" y="7091"/>
                  <a:pt x="2877" y="7080"/>
                </a:cubicBezTo>
                <a:cubicBezTo>
                  <a:pt x="2820" y="7068"/>
                  <a:pt x="2763" y="7056"/>
                  <a:pt x="2706" y="7041"/>
                </a:cubicBezTo>
                <a:cubicBezTo>
                  <a:pt x="2649" y="7027"/>
                  <a:pt x="2593" y="7012"/>
                  <a:pt x="2537" y="6995"/>
                </a:cubicBezTo>
                <a:cubicBezTo>
                  <a:pt x="2481" y="6978"/>
                  <a:pt x="2425" y="6959"/>
                  <a:pt x="2370" y="6940"/>
                </a:cubicBezTo>
                <a:cubicBezTo>
                  <a:pt x="2315" y="6920"/>
                  <a:pt x="2260" y="6899"/>
                  <a:pt x="2206" y="6876"/>
                </a:cubicBezTo>
                <a:cubicBezTo>
                  <a:pt x="2152" y="6854"/>
                  <a:pt x="2098" y="6830"/>
                  <a:pt x="2046" y="6805"/>
                </a:cubicBezTo>
                <a:cubicBezTo>
                  <a:pt x="1993" y="6780"/>
                  <a:pt x="1940" y="6754"/>
                  <a:pt x="1889" y="6726"/>
                </a:cubicBezTo>
                <a:cubicBezTo>
                  <a:pt x="1837" y="6699"/>
                  <a:pt x="1786" y="6670"/>
                  <a:pt x="1736" y="6639"/>
                </a:cubicBezTo>
                <a:cubicBezTo>
                  <a:pt x="1686" y="6609"/>
                  <a:pt x="1637" y="6578"/>
                  <a:pt x="1588" y="6545"/>
                </a:cubicBezTo>
                <a:cubicBezTo>
                  <a:pt x="1539" y="6513"/>
                  <a:pt x="1492" y="6479"/>
                  <a:pt x="1445" y="6444"/>
                </a:cubicBezTo>
                <a:cubicBezTo>
                  <a:pt x="1398" y="6409"/>
                  <a:pt x="1352" y="6373"/>
                  <a:pt x="1306" y="6336"/>
                </a:cubicBezTo>
                <a:cubicBezTo>
                  <a:pt x="1261" y="6299"/>
                  <a:pt x="1217" y="6261"/>
                  <a:pt x="1174" y="6222"/>
                </a:cubicBezTo>
                <a:cubicBezTo>
                  <a:pt x="1130" y="6182"/>
                  <a:pt x="1088" y="6142"/>
                  <a:pt x="1047" y="6101"/>
                </a:cubicBezTo>
                <a:cubicBezTo>
                  <a:pt x="1005" y="6059"/>
                  <a:pt x="965" y="6017"/>
                  <a:pt x="926" y="5974"/>
                </a:cubicBezTo>
                <a:cubicBezTo>
                  <a:pt x="886" y="5930"/>
                  <a:pt x="848" y="5886"/>
                  <a:pt x="811" y="5841"/>
                </a:cubicBezTo>
                <a:cubicBezTo>
                  <a:pt x="774" y="5796"/>
                  <a:pt x="738" y="5750"/>
                  <a:pt x="703" y="5703"/>
                </a:cubicBezTo>
                <a:cubicBezTo>
                  <a:pt x="668" y="5656"/>
                  <a:pt x="635" y="5608"/>
                  <a:pt x="602" y="5559"/>
                </a:cubicBezTo>
                <a:cubicBezTo>
                  <a:pt x="570" y="5511"/>
                  <a:pt x="538" y="5461"/>
                  <a:pt x="508" y="5411"/>
                </a:cubicBezTo>
                <a:cubicBezTo>
                  <a:pt x="478" y="5361"/>
                  <a:pt x="449" y="5310"/>
                  <a:pt x="422" y="5258"/>
                </a:cubicBezTo>
                <a:cubicBezTo>
                  <a:pt x="394" y="5207"/>
                  <a:pt x="368" y="5155"/>
                  <a:pt x="343" y="5102"/>
                </a:cubicBezTo>
                <a:cubicBezTo>
                  <a:pt x="318" y="5049"/>
                  <a:pt x="294" y="4995"/>
                  <a:pt x="272" y="4941"/>
                </a:cubicBezTo>
                <a:cubicBezTo>
                  <a:pt x="249" y="4887"/>
                  <a:pt x="228" y="4833"/>
                  <a:pt x="209" y="4778"/>
                </a:cubicBezTo>
                <a:cubicBezTo>
                  <a:pt x="189" y="4723"/>
                  <a:pt x="171" y="4667"/>
                  <a:pt x="154" y="4611"/>
                </a:cubicBezTo>
                <a:cubicBezTo>
                  <a:pt x="137" y="4555"/>
                  <a:pt x="121" y="4499"/>
                  <a:pt x="107" y="4442"/>
                </a:cubicBezTo>
                <a:cubicBezTo>
                  <a:pt x="93" y="4385"/>
                  <a:pt x="80" y="4328"/>
                  <a:pt x="68" y="4271"/>
                </a:cubicBezTo>
                <a:cubicBezTo>
                  <a:pt x="57" y="4214"/>
                  <a:pt x="47" y="4156"/>
                  <a:pt x="39" y="4098"/>
                </a:cubicBezTo>
                <a:cubicBezTo>
                  <a:pt x="30" y="4040"/>
                  <a:pt x="23" y="3982"/>
                  <a:pt x="17" y="3924"/>
                </a:cubicBezTo>
                <a:cubicBezTo>
                  <a:pt x="11" y="3866"/>
                  <a:pt x="7" y="3808"/>
                  <a:pt x="4" y="3749"/>
                </a:cubicBezTo>
                <a:cubicBezTo>
                  <a:pt x="1" y="3691"/>
                  <a:pt x="0" y="3632"/>
                  <a:pt x="0" y="3574"/>
                </a:cubicBezTo>
                <a:cubicBezTo>
                  <a:pt x="0" y="3515"/>
                  <a:pt x="1" y="3457"/>
                  <a:pt x="4" y="3398"/>
                </a:cubicBezTo>
                <a:cubicBezTo>
                  <a:pt x="7" y="3340"/>
                  <a:pt x="11" y="3282"/>
                  <a:pt x="17" y="3223"/>
                </a:cubicBezTo>
                <a:cubicBezTo>
                  <a:pt x="23" y="3165"/>
                  <a:pt x="30" y="3107"/>
                  <a:pt x="39" y="3049"/>
                </a:cubicBezTo>
                <a:cubicBezTo>
                  <a:pt x="47" y="2992"/>
                  <a:pt x="57" y="2934"/>
                  <a:pt x="68" y="2877"/>
                </a:cubicBezTo>
                <a:cubicBezTo>
                  <a:pt x="80" y="2819"/>
                  <a:pt x="93" y="2762"/>
                  <a:pt x="107" y="2705"/>
                </a:cubicBezTo>
                <a:cubicBezTo>
                  <a:pt x="121" y="2649"/>
                  <a:pt x="137" y="2592"/>
                  <a:pt x="154" y="2536"/>
                </a:cubicBezTo>
                <a:cubicBezTo>
                  <a:pt x="171" y="2480"/>
                  <a:pt x="189" y="2425"/>
                  <a:pt x="209" y="2370"/>
                </a:cubicBezTo>
                <a:cubicBezTo>
                  <a:pt x="228" y="2315"/>
                  <a:pt x="249" y="2260"/>
                  <a:pt x="272" y="2206"/>
                </a:cubicBezTo>
                <a:cubicBezTo>
                  <a:pt x="294" y="2152"/>
                  <a:pt x="318" y="2099"/>
                  <a:pt x="343" y="2046"/>
                </a:cubicBezTo>
                <a:cubicBezTo>
                  <a:pt x="368" y="1993"/>
                  <a:pt x="394" y="1941"/>
                  <a:pt x="422" y="1889"/>
                </a:cubicBezTo>
                <a:cubicBezTo>
                  <a:pt x="449" y="1838"/>
                  <a:pt x="478" y="1787"/>
                  <a:pt x="508" y="1737"/>
                </a:cubicBezTo>
                <a:cubicBezTo>
                  <a:pt x="538" y="1686"/>
                  <a:pt x="570" y="1637"/>
                  <a:pt x="602" y="1588"/>
                </a:cubicBezTo>
                <a:cubicBezTo>
                  <a:pt x="635" y="1540"/>
                  <a:pt x="668" y="1492"/>
                  <a:pt x="703" y="1445"/>
                </a:cubicBezTo>
                <a:cubicBezTo>
                  <a:pt x="738" y="1398"/>
                  <a:pt x="774" y="1352"/>
                  <a:pt x="811" y="1307"/>
                </a:cubicBezTo>
                <a:cubicBezTo>
                  <a:pt x="848" y="1261"/>
                  <a:pt x="886" y="1217"/>
                  <a:pt x="926" y="1174"/>
                </a:cubicBezTo>
                <a:cubicBezTo>
                  <a:pt x="965" y="1130"/>
                  <a:pt x="1005" y="1088"/>
                  <a:pt x="1047" y="1047"/>
                </a:cubicBezTo>
                <a:cubicBezTo>
                  <a:pt x="1088" y="1005"/>
                  <a:pt x="1130" y="965"/>
                  <a:pt x="1174" y="926"/>
                </a:cubicBezTo>
                <a:cubicBezTo>
                  <a:pt x="1217" y="887"/>
                  <a:pt x="1261" y="848"/>
                  <a:pt x="1306" y="811"/>
                </a:cubicBezTo>
                <a:cubicBezTo>
                  <a:pt x="1352" y="774"/>
                  <a:pt x="1398" y="738"/>
                  <a:pt x="1445" y="703"/>
                </a:cubicBezTo>
                <a:cubicBezTo>
                  <a:pt x="1492" y="669"/>
                  <a:pt x="1539" y="635"/>
                  <a:pt x="1588" y="602"/>
                </a:cubicBezTo>
                <a:cubicBezTo>
                  <a:pt x="1637" y="570"/>
                  <a:pt x="1686" y="539"/>
                  <a:pt x="1736" y="509"/>
                </a:cubicBezTo>
                <a:cubicBezTo>
                  <a:pt x="1786" y="478"/>
                  <a:pt x="1837" y="450"/>
                  <a:pt x="1889" y="422"/>
                </a:cubicBezTo>
                <a:cubicBezTo>
                  <a:pt x="1940" y="394"/>
                  <a:pt x="1993" y="368"/>
                  <a:pt x="2046" y="343"/>
                </a:cubicBezTo>
                <a:cubicBezTo>
                  <a:pt x="2098" y="318"/>
                  <a:pt x="2152" y="294"/>
                  <a:pt x="2206" y="272"/>
                </a:cubicBezTo>
                <a:cubicBezTo>
                  <a:pt x="2260" y="250"/>
                  <a:pt x="2315" y="229"/>
                  <a:pt x="2370" y="209"/>
                </a:cubicBezTo>
                <a:cubicBezTo>
                  <a:pt x="2425" y="189"/>
                  <a:pt x="2481" y="171"/>
                  <a:pt x="2537" y="154"/>
                </a:cubicBezTo>
                <a:cubicBezTo>
                  <a:pt x="2593" y="137"/>
                  <a:pt x="2649" y="121"/>
                  <a:pt x="2706" y="107"/>
                </a:cubicBezTo>
                <a:cubicBezTo>
                  <a:pt x="2763" y="93"/>
                  <a:pt x="2820" y="80"/>
                  <a:pt x="2877" y="69"/>
                </a:cubicBezTo>
                <a:cubicBezTo>
                  <a:pt x="2935" y="57"/>
                  <a:pt x="2992" y="47"/>
                  <a:pt x="3050" y="39"/>
                </a:cubicBezTo>
                <a:cubicBezTo>
                  <a:pt x="3108" y="30"/>
                  <a:pt x="3166" y="23"/>
                  <a:pt x="3224" y="17"/>
                </a:cubicBezTo>
                <a:cubicBezTo>
                  <a:pt x="3282" y="12"/>
                  <a:pt x="3341" y="7"/>
                  <a:pt x="3399" y="4"/>
                </a:cubicBezTo>
                <a:cubicBezTo>
                  <a:pt x="3458" y="2"/>
                  <a:pt x="3516" y="0"/>
                  <a:pt x="3575" y="0"/>
                </a:cubicBezTo>
                <a:cubicBezTo>
                  <a:pt x="3633" y="0"/>
                  <a:pt x="3691" y="2"/>
                  <a:pt x="3750" y="4"/>
                </a:cubicBezTo>
                <a:cubicBezTo>
                  <a:pt x="3808" y="7"/>
                  <a:pt x="3867" y="12"/>
                  <a:pt x="3925" y="17"/>
                </a:cubicBezTo>
                <a:cubicBezTo>
                  <a:pt x="3983" y="23"/>
                  <a:pt x="4041" y="30"/>
                  <a:pt x="4099" y="39"/>
                </a:cubicBezTo>
                <a:cubicBezTo>
                  <a:pt x="4157" y="47"/>
                  <a:pt x="4214" y="57"/>
                  <a:pt x="4272" y="69"/>
                </a:cubicBezTo>
                <a:cubicBezTo>
                  <a:pt x="4329" y="80"/>
                  <a:pt x="4386" y="93"/>
                  <a:pt x="4443" y="107"/>
                </a:cubicBezTo>
                <a:cubicBezTo>
                  <a:pt x="4500" y="121"/>
                  <a:pt x="4556" y="137"/>
                  <a:pt x="4612" y="154"/>
                </a:cubicBezTo>
                <a:cubicBezTo>
                  <a:pt x="4668" y="171"/>
                  <a:pt x="4723" y="189"/>
                  <a:pt x="4778" y="209"/>
                </a:cubicBezTo>
                <a:cubicBezTo>
                  <a:pt x="4834" y="229"/>
                  <a:pt x="4888" y="250"/>
                  <a:pt x="4942" y="272"/>
                </a:cubicBezTo>
                <a:cubicBezTo>
                  <a:pt x="4996" y="294"/>
                  <a:pt x="5050" y="318"/>
                  <a:pt x="5102" y="343"/>
                </a:cubicBezTo>
                <a:cubicBezTo>
                  <a:pt x="5155" y="368"/>
                  <a:pt x="5208" y="394"/>
                  <a:pt x="5259" y="422"/>
                </a:cubicBezTo>
                <a:cubicBezTo>
                  <a:pt x="5311" y="450"/>
                  <a:pt x="5362" y="478"/>
                  <a:pt x="5412" y="509"/>
                </a:cubicBezTo>
                <a:cubicBezTo>
                  <a:pt x="5462" y="539"/>
                  <a:pt x="5511" y="570"/>
                  <a:pt x="5560" y="602"/>
                </a:cubicBezTo>
                <a:cubicBezTo>
                  <a:pt x="5609" y="635"/>
                  <a:pt x="5656" y="669"/>
                  <a:pt x="5703" y="703"/>
                </a:cubicBezTo>
                <a:cubicBezTo>
                  <a:pt x="5750" y="738"/>
                  <a:pt x="5796" y="774"/>
                  <a:pt x="5842" y="811"/>
                </a:cubicBezTo>
                <a:cubicBezTo>
                  <a:pt x="5887" y="848"/>
                  <a:pt x="5931" y="887"/>
                  <a:pt x="5974" y="926"/>
                </a:cubicBezTo>
                <a:cubicBezTo>
                  <a:pt x="6018" y="965"/>
                  <a:pt x="6060" y="1005"/>
                  <a:pt x="6101" y="1047"/>
                </a:cubicBezTo>
                <a:cubicBezTo>
                  <a:pt x="6143" y="1088"/>
                  <a:pt x="6183" y="1130"/>
                  <a:pt x="6222" y="1174"/>
                </a:cubicBezTo>
                <a:cubicBezTo>
                  <a:pt x="6262" y="1217"/>
                  <a:pt x="6300" y="1261"/>
                  <a:pt x="6337" y="1307"/>
                </a:cubicBezTo>
                <a:cubicBezTo>
                  <a:pt x="6374" y="1352"/>
                  <a:pt x="6410" y="1398"/>
                  <a:pt x="6445" y="1445"/>
                </a:cubicBezTo>
                <a:cubicBezTo>
                  <a:pt x="6480" y="1492"/>
                  <a:pt x="6513" y="1540"/>
                  <a:pt x="6546" y="1588"/>
                </a:cubicBezTo>
                <a:cubicBezTo>
                  <a:pt x="6578" y="1637"/>
                  <a:pt x="6610" y="1686"/>
                  <a:pt x="6640" y="1737"/>
                </a:cubicBezTo>
                <a:cubicBezTo>
                  <a:pt x="6670" y="1787"/>
                  <a:pt x="6699" y="1838"/>
                  <a:pt x="6726" y="1889"/>
                </a:cubicBezTo>
                <a:cubicBezTo>
                  <a:pt x="6754" y="1941"/>
                  <a:pt x="6780" y="1993"/>
                  <a:pt x="6805" y="2046"/>
                </a:cubicBezTo>
                <a:cubicBezTo>
                  <a:pt x="6830" y="2099"/>
                  <a:pt x="6854" y="2152"/>
                  <a:pt x="6876" y="2206"/>
                </a:cubicBezTo>
                <a:cubicBezTo>
                  <a:pt x="6899" y="2260"/>
                  <a:pt x="6920" y="2315"/>
                  <a:pt x="6939" y="2370"/>
                </a:cubicBezTo>
                <a:cubicBezTo>
                  <a:pt x="6959" y="2425"/>
                  <a:pt x="6977" y="2480"/>
                  <a:pt x="6994" y="2536"/>
                </a:cubicBezTo>
                <a:cubicBezTo>
                  <a:pt x="7011" y="2592"/>
                  <a:pt x="7027" y="2649"/>
                  <a:pt x="7041" y="2705"/>
                </a:cubicBezTo>
                <a:cubicBezTo>
                  <a:pt x="7055" y="2762"/>
                  <a:pt x="7068" y="2819"/>
                  <a:pt x="7080" y="2877"/>
                </a:cubicBezTo>
                <a:cubicBezTo>
                  <a:pt x="7091" y="2934"/>
                  <a:pt x="7101" y="2992"/>
                  <a:pt x="7110" y="3049"/>
                </a:cubicBezTo>
                <a:cubicBezTo>
                  <a:pt x="7118" y="3107"/>
                  <a:pt x="7125" y="3165"/>
                  <a:pt x="7131" y="3223"/>
                </a:cubicBezTo>
                <a:cubicBezTo>
                  <a:pt x="7137" y="3282"/>
                  <a:pt x="7141" y="3340"/>
                  <a:pt x="7144" y="3398"/>
                </a:cubicBezTo>
                <a:cubicBezTo>
                  <a:pt x="7147" y="3457"/>
                  <a:pt x="7148" y="3515"/>
                  <a:pt x="7148" y="3574"/>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7" name=""/>
          <p:cNvSpPr/>
          <p:nvPr/>
        </p:nvSpPr>
        <p:spPr>
          <a:xfrm>
            <a:off x="0" y="0"/>
            <a:ext cx="919080" cy="919080"/>
          </a:xfrm>
          <a:custGeom>
            <a:avLst/>
            <a:gdLst/>
            <a:ahLst/>
            <a:rect l="0" t="0" r="r" b="b"/>
            <a:pathLst>
              <a:path w="2553" h="2553">
                <a:moveTo>
                  <a:pt x="2553" y="0"/>
                </a:moveTo>
                <a:cubicBezTo>
                  <a:pt x="2553" y="41"/>
                  <a:pt x="2552" y="83"/>
                  <a:pt x="2550" y="125"/>
                </a:cubicBezTo>
                <a:cubicBezTo>
                  <a:pt x="2548" y="166"/>
                  <a:pt x="2545" y="208"/>
                  <a:pt x="2541" y="250"/>
                </a:cubicBezTo>
                <a:cubicBezTo>
                  <a:pt x="2537" y="291"/>
                  <a:pt x="2532" y="333"/>
                  <a:pt x="2526" y="374"/>
                </a:cubicBezTo>
                <a:cubicBezTo>
                  <a:pt x="2519" y="415"/>
                  <a:pt x="2512" y="457"/>
                  <a:pt x="2504" y="497"/>
                </a:cubicBezTo>
                <a:cubicBezTo>
                  <a:pt x="2496" y="538"/>
                  <a:pt x="2487" y="579"/>
                  <a:pt x="2477" y="620"/>
                </a:cubicBezTo>
                <a:cubicBezTo>
                  <a:pt x="2466" y="660"/>
                  <a:pt x="2455" y="701"/>
                  <a:pt x="2443" y="740"/>
                </a:cubicBezTo>
                <a:cubicBezTo>
                  <a:pt x="2431" y="780"/>
                  <a:pt x="2418" y="820"/>
                  <a:pt x="2404" y="859"/>
                </a:cubicBezTo>
                <a:cubicBezTo>
                  <a:pt x="2390" y="899"/>
                  <a:pt x="2375" y="938"/>
                  <a:pt x="2359" y="976"/>
                </a:cubicBezTo>
                <a:cubicBezTo>
                  <a:pt x="2343" y="1015"/>
                  <a:pt x="2326" y="1053"/>
                  <a:pt x="2308" y="1091"/>
                </a:cubicBezTo>
                <a:cubicBezTo>
                  <a:pt x="2290" y="1129"/>
                  <a:pt x="2271" y="1166"/>
                  <a:pt x="2252" y="1203"/>
                </a:cubicBezTo>
                <a:cubicBezTo>
                  <a:pt x="2232" y="1240"/>
                  <a:pt x="2211" y="1277"/>
                  <a:pt x="2190" y="1313"/>
                </a:cubicBezTo>
                <a:cubicBezTo>
                  <a:pt x="2168" y="1349"/>
                  <a:pt x="2146" y="1384"/>
                  <a:pt x="2123" y="1419"/>
                </a:cubicBezTo>
                <a:cubicBezTo>
                  <a:pt x="2100" y="1453"/>
                  <a:pt x="2076" y="1488"/>
                  <a:pt x="2051" y="1521"/>
                </a:cubicBezTo>
                <a:cubicBezTo>
                  <a:pt x="2026" y="1555"/>
                  <a:pt x="2000" y="1588"/>
                  <a:pt x="1974" y="1620"/>
                </a:cubicBezTo>
                <a:cubicBezTo>
                  <a:pt x="1947" y="1652"/>
                  <a:pt x="1920" y="1684"/>
                  <a:pt x="1892" y="1715"/>
                </a:cubicBezTo>
                <a:cubicBezTo>
                  <a:pt x="1864" y="1746"/>
                  <a:pt x="1835" y="1776"/>
                  <a:pt x="1805" y="1805"/>
                </a:cubicBezTo>
                <a:cubicBezTo>
                  <a:pt x="1776" y="1835"/>
                  <a:pt x="1746" y="1864"/>
                  <a:pt x="1715" y="1892"/>
                </a:cubicBezTo>
                <a:cubicBezTo>
                  <a:pt x="1684" y="1920"/>
                  <a:pt x="1652" y="1947"/>
                  <a:pt x="1620" y="1974"/>
                </a:cubicBezTo>
                <a:cubicBezTo>
                  <a:pt x="1588" y="2000"/>
                  <a:pt x="1555" y="2026"/>
                  <a:pt x="1521" y="2051"/>
                </a:cubicBezTo>
                <a:cubicBezTo>
                  <a:pt x="1488" y="2076"/>
                  <a:pt x="1453" y="2100"/>
                  <a:pt x="1419" y="2123"/>
                </a:cubicBezTo>
                <a:cubicBezTo>
                  <a:pt x="1384" y="2146"/>
                  <a:pt x="1349" y="2168"/>
                  <a:pt x="1313" y="2190"/>
                </a:cubicBezTo>
                <a:cubicBezTo>
                  <a:pt x="1277" y="2211"/>
                  <a:pt x="1240" y="2232"/>
                  <a:pt x="1203" y="2252"/>
                </a:cubicBezTo>
                <a:cubicBezTo>
                  <a:pt x="1166" y="2271"/>
                  <a:pt x="1129" y="2290"/>
                  <a:pt x="1091" y="2308"/>
                </a:cubicBezTo>
                <a:cubicBezTo>
                  <a:pt x="1053" y="2326"/>
                  <a:pt x="1015" y="2343"/>
                  <a:pt x="976" y="2359"/>
                </a:cubicBezTo>
                <a:cubicBezTo>
                  <a:pt x="938" y="2375"/>
                  <a:pt x="899" y="2390"/>
                  <a:pt x="859" y="2404"/>
                </a:cubicBezTo>
                <a:cubicBezTo>
                  <a:pt x="820" y="2418"/>
                  <a:pt x="780" y="2431"/>
                  <a:pt x="740" y="2443"/>
                </a:cubicBezTo>
                <a:cubicBezTo>
                  <a:pt x="701" y="2455"/>
                  <a:pt x="660" y="2466"/>
                  <a:pt x="620" y="2477"/>
                </a:cubicBezTo>
                <a:cubicBezTo>
                  <a:pt x="579" y="2487"/>
                  <a:pt x="538" y="2496"/>
                  <a:pt x="497" y="2504"/>
                </a:cubicBezTo>
                <a:cubicBezTo>
                  <a:pt x="457" y="2512"/>
                  <a:pt x="415" y="2519"/>
                  <a:pt x="374" y="2526"/>
                </a:cubicBezTo>
                <a:cubicBezTo>
                  <a:pt x="333" y="2532"/>
                  <a:pt x="291" y="2537"/>
                  <a:pt x="250" y="2541"/>
                </a:cubicBezTo>
                <a:cubicBezTo>
                  <a:pt x="208" y="2545"/>
                  <a:pt x="166" y="2548"/>
                  <a:pt x="125" y="2550"/>
                </a:cubicBezTo>
                <a:cubicBezTo>
                  <a:pt x="83" y="2552"/>
                  <a:pt x="41" y="2553"/>
                  <a:pt x="0" y="2553"/>
                </a:cubicBezTo>
                <a:lnTo>
                  <a:pt x="0" y="0"/>
                </a:lnTo>
                <a:lnTo>
                  <a:pt x="2553"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58" name="" descr=""/>
          <p:cNvPicPr/>
          <p:nvPr/>
        </p:nvPicPr>
        <p:blipFill>
          <a:blip r:embed="rId2"/>
          <a:stretch/>
        </p:blipFill>
        <p:spPr>
          <a:xfrm>
            <a:off x="470520" y="852840"/>
            <a:ext cx="734760" cy="21600"/>
          </a:xfrm>
          <a:prstGeom prst="rect">
            <a:avLst/>
          </a:prstGeom>
          <a:noFill/>
          <a:ln w="0">
            <a:noFill/>
          </a:ln>
        </p:spPr>
      </p:pic>
      <p:sp>
        <p:nvSpPr>
          <p:cNvPr id="59" name=""/>
          <p:cNvSpPr/>
          <p:nvPr/>
        </p:nvSpPr>
        <p:spPr>
          <a:xfrm>
            <a:off x="484920" y="2756520"/>
            <a:ext cx="4102560" cy="1235520"/>
          </a:xfrm>
          <a:custGeom>
            <a:avLst/>
            <a:gdLst/>
            <a:ahLst/>
            <a:rect l="0" t="0" r="r" b="b"/>
            <a:pathLst>
              <a:path w="11396" h="3432">
                <a:moveTo>
                  <a:pt x="0" y="3187"/>
                </a:moveTo>
                <a:lnTo>
                  <a:pt x="0" y="245"/>
                </a:lnTo>
                <a:cubicBezTo>
                  <a:pt x="0" y="229"/>
                  <a:pt x="2" y="213"/>
                  <a:pt x="4" y="198"/>
                </a:cubicBezTo>
                <a:cubicBezTo>
                  <a:pt x="7" y="182"/>
                  <a:pt x="11" y="167"/>
                  <a:pt x="16" y="152"/>
                </a:cubicBezTo>
                <a:cubicBezTo>
                  <a:pt x="21" y="137"/>
                  <a:pt x="27" y="123"/>
                  <a:pt x="35" y="109"/>
                </a:cubicBezTo>
                <a:cubicBezTo>
                  <a:pt x="42" y="96"/>
                  <a:pt x="51" y="84"/>
                  <a:pt x="60" y="72"/>
                </a:cubicBezTo>
                <a:cubicBezTo>
                  <a:pt x="70" y="61"/>
                  <a:pt x="80" y="51"/>
                  <a:pt x="91" y="42"/>
                </a:cubicBezTo>
                <a:cubicBezTo>
                  <a:pt x="102" y="33"/>
                  <a:pt x="114" y="25"/>
                  <a:pt x="126" y="19"/>
                </a:cubicBezTo>
                <a:cubicBezTo>
                  <a:pt x="139" y="13"/>
                  <a:pt x="152" y="8"/>
                  <a:pt x="165" y="5"/>
                </a:cubicBezTo>
                <a:cubicBezTo>
                  <a:pt x="178" y="2"/>
                  <a:pt x="191" y="0"/>
                  <a:pt x="205" y="0"/>
                </a:cubicBezTo>
                <a:lnTo>
                  <a:pt x="11151" y="0"/>
                </a:lnTo>
                <a:cubicBezTo>
                  <a:pt x="11167" y="0"/>
                  <a:pt x="11183" y="2"/>
                  <a:pt x="11199" y="5"/>
                </a:cubicBezTo>
                <a:cubicBezTo>
                  <a:pt x="11215" y="8"/>
                  <a:pt x="11230" y="13"/>
                  <a:pt x="11245" y="19"/>
                </a:cubicBezTo>
                <a:cubicBezTo>
                  <a:pt x="11260" y="25"/>
                  <a:pt x="11274" y="33"/>
                  <a:pt x="11287" y="42"/>
                </a:cubicBezTo>
                <a:cubicBezTo>
                  <a:pt x="11301" y="51"/>
                  <a:pt x="11313" y="61"/>
                  <a:pt x="11324" y="72"/>
                </a:cubicBezTo>
                <a:cubicBezTo>
                  <a:pt x="11336" y="84"/>
                  <a:pt x="11346" y="96"/>
                  <a:pt x="11355" y="109"/>
                </a:cubicBezTo>
                <a:cubicBezTo>
                  <a:pt x="11364" y="123"/>
                  <a:pt x="11371" y="137"/>
                  <a:pt x="11378" y="152"/>
                </a:cubicBezTo>
                <a:cubicBezTo>
                  <a:pt x="11384" y="167"/>
                  <a:pt x="11388" y="182"/>
                  <a:pt x="11392" y="198"/>
                </a:cubicBezTo>
                <a:cubicBezTo>
                  <a:pt x="11395" y="213"/>
                  <a:pt x="11396" y="229"/>
                  <a:pt x="11396" y="245"/>
                </a:cubicBezTo>
                <a:lnTo>
                  <a:pt x="11396" y="3187"/>
                </a:lnTo>
                <a:cubicBezTo>
                  <a:pt x="11396" y="3203"/>
                  <a:pt x="11395" y="3219"/>
                  <a:pt x="11392" y="3235"/>
                </a:cubicBezTo>
                <a:cubicBezTo>
                  <a:pt x="11388" y="3251"/>
                  <a:pt x="11384" y="3266"/>
                  <a:pt x="11378" y="3281"/>
                </a:cubicBezTo>
                <a:cubicBezTo>
                  <a:pt x="11371" y="3296"/>
                  <a:pt x="11364" y="3310"/>
                  <a:pt x="11355" y="3323"/>
                </a:cubicBezTo>
                <a:cubicBezTo>
                  <a:pt x="11346" y="3337"/>
                  <a:pt x="11336" y="3349"/>
                  <a:pt x="11324" y="3360"/>
                </a:cubicBezTo>
                <a:cubicBezTo>
                  <a:pt x="11313" y="3372"/>
                  <a:pt x="11301" y="3382"/>
                  <a:pt x="11287" y="3391"/>
                </a:cubicBezTo>
                <a:cubicBezTo>
                  <a:pt x="11274" y="3400"/>
                  <a:pt x="11260" y="3407"/>
                  <a:pt x="11245" y="3414"/>
                </a:cubicBezTo>
                <a:cubicBezTo>
                  <a:pt x="11230" y="3420"/>
                  <a:pt x="11215" y="3424"/>
                  <a:pt x="11199" y="3427"/>
                </a:cubicBezTo>
                <a:cubicBezTo>
                  <a:pt x="11183" y="3431"/>
                  <a:pt x="11167" y="3432"/>
                  <a:pt x="11151" y="3432"/>
                </a:cubicBezTo>
                <a:lnTo>
                  <a:pt x="205" y="3432"/>
                </a:lnTo>
                <a:cubicBezTo>
                  <a:pt x="191" y="3432"/>
                  <a:pt x="178" y="3431"/>
                  <a:pt x="165" y="3427"/>
                </a:cubicBezTo>
                <a:cubicBezTo>
                  <a:pt x="152" y="3424"/>
                  <a:pt x="139" y="3420"/>
                  <a:pt x="126" y="3414"/>
                </a:cubicBezTo>
                <a:cubicBezTo>
                  <a:pt x="114" y="3407"/>
                  <a:pt x="102" y="3400"/>
                  <a:pt x="91" y="3391"/>
                </a:cubicBezTo>
                <a:cubicBezTo>
                  <a:pt x="80" y="3382"/>
                  <a:pt x="70" y="3372"/>
                  <a:pt x="60" y="3360"/>
                </a:cubicBezTo>
                <a:cubicBezTo>
                  <a:pt x="51" y="3349"/>
                  <a:pt x="42" y="3337"/>
                  <a:pt x="35" y="3323"/>
                </a:cubicBezTo>
                <a:cubicBezTo>
                  <a:pt x="27" y="3310"/>
                  <a:pt x="21" y="3296"/>
                  <a:pt x="16" y="3281"/>
                </a:cubicBezTo>
                <a:cubicBezTo>
                  <a:pt x="11" y="3266"/>
                  <a:pt x="7" y="3251"/>
                  <a:pt x="4" y="3235"/>
                </a:cubicBezTo>
                <a:cubicBezTo>
                  <a:pt x="2" y="3219"/>
                  <a:pt x="0" y="3203"/>
                  <a:pt x="0" y="3187"/>
                </a:cubicBezTo>
                <a:close/>
              </a:path>
            </a:pathLst>
          </a:custGeom>
          <a:solidFill>
            <a:srgbClr val="ff5733">
              <a:alpha val="20000"/>
            </a:srgbClr>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 name=""/>
          <p:cNvSpPr/>
          <p:nvPr/>
        </p:nvSpPr>
        <p:spPr>
          <a:xfrm>
            <a:off x="470160" y="2756520"/>
            <a:ext cx="88920" cy="1235520"/>
          </a:xfrm>
          <a:custGeom>
            <a:avLst/>
            <a:gdLst/>
            <a:ahLst/>
            <a:rect l="0" t="0" r="r" b="b"/>
            <a:pathLst>
              <a:path w="247" h="3432">
                <a:moveTo>
                  <a:pt x="0" y="0"/>
                </a:moveTo>
                <a:lnTo>
                  <a:pt x="247" y="0"/>
                </a:lnTo>
                <a:lnTo>
                  <a:pt x="247" y="3432"/>
                </a:lnTo>
                <a:lnTo>
                  <a:pt x="0" y="3432"/>
                </a:lnTo>
                <a:lnTo>
                  <a:pt x="0" y="0"/>
                </a:lnTo>
                <a:close/>
              </a:path>
            </a:pathLst>
          </a:custGeom>
          <a:solidFill>
            <a:srgbClr val="ff57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 name=""/>
          <p:cNvSpPr txBox="1"/>
          <p:nvPr/>
        </p:nvSpPr>
        <p:spPr>
          <a:xfrm>
            <a:off x="470520" y="489600"/>
            <a:ext cx="5038920" cy="384480"/>
          </a:xfrm>
          <a:prstGeom prst="rect">
            <a:avLst/>
          </a:prstGeom>
          <a:noFill/>
          <a:ln w="0">
            <a:noFill/>
          </a:ln>
        </p:spPr>
        <p:txBody>
          <a:bodyPr wrap="none" lIns="0" rIns="0" tIns="0" bIns="0" anchor="t">
            <a:spAutoFit/>
          </a:bodyPr>
          <a:p>
            <a:r>
              <a:rPr b="0" lang="zh-CN" sz="2090" strike="noStrike" u="none">
                <a:solidFill>
                  <a:srgbClr val="ffffff"/>
                </a:solidFill>
                <a:effectLst/>
                <a:uFillTx/>
                <a:latin typeface="NotoSansJP"/>
                <a:ea typeface="NotoSansJP"/>
              </a:rPr>
              <a:t>現状分析：見過ごされた危機「平均の罠」</a:t>
            </a:r>
            <a:endParaRPr b="0" lang="en-US" sz="2090" strike="noStrike" u="none">
              <a:solidFill>
                <a:srgbClr val="000000"/>
              </a:solidFill>
              <a:effectLst/>
              <a:uFillTx/>
              <a:latin typeface="Times New Roman"/>
            </a:endParaRPr>
          </a:p>
        </p:txBody>
      </p:sp>
      <p:sp>
        <p:nvSpPr>
          <p:cNvPr id="62" name=""/>
          <p:cNvSpPr txBox="1"/>
          <p:nvPr/>
        </p:nvSpPr>
        <p:spPr>
          <a:xfrm>
            <a:off x="676440" y="2958480"/>
            <a:ext cx="1626840" cy="215280"/>
          </a:xfrm>
          <a:prstGeom prst="rect">
            <a:avLst/>
          </a:prstGeom>
          <a:noFill/>
          <a:ln w="0">
            <a:noFill/>
          </a:ln>
        </p:spPr>
        <p:txBody>
          <a:bodyPr wrap="none" lIns="0" rIns="0" tIns="0" bIns="0" anchor="t">
            <a:spAutoFit/>
          </a:bodyPr>
          <a:p>
            <a:r>
              <a:rPr b="0" lang="zh-CN" sz="1160" strike="noStrike" u="none">
                <a:solidFill>
                  <a:srgbClr val="ffffff"/>
                </a:solidFill>
                <a:effectLst/>
                <a:uFillTx/>
                <a:latin typeface="NotoSansJP"/>
                <a:ea typeface="NotoSansJP"/>
              </a:rPr>
              <a:t>何もしないことのリスク</a:t>
            </a:r>
            <a:endParaRPr b="0" lang="en-US" sz="1160" strike="noStrike" u="none">
              <a:solidFill>
                <a:srgbClr val="000000"/>
              </a:solidFill>
              <a:effectLst/>
              <a:uFillTx/>
              <a:latin typeface="Times New Roman"/>
            </a:endParaRPr>
          </a:p>
        </p:txBody>
      </p:sp>
      <p:sp>
        <p:nvSpPr>
          <p:cNvPr id="63" name=""/>
          <p:cNvSpPr txBox="1"/>
          <p:nvPr/>
        </p:nvSpPr>
        <p:spPr>
          <a:xfrm>
            <a:off x="676440" y="3236760"/>
            <a:ext cx="3742920" cy="192600"/>
          </a:xfrm>
          <a:prstGeom prst="rect">
            <a:avLst/>
          </a:prstGeom>
          <a:noFill/>
          <a:ln w="0">
            <a:noFill/>
          </a:ln>
        </p:spPr>
        <p:txBody>
          <a:bodyPr wrap="none" lIns="0" rIns="0" tIns="0" bIns="0" anchor="t">
            <a:spAutoFit/>
          </a:bodyPr>
          <a:p>
            <a:r>
              <a:rPr b="0" lang="zh-CN" sz="1040" strike="noStrike" u="none">
                <a:solidFill>
                  <a:srgbClr val="ffffff"/>
                </a:solidFill>
                <a:effectLst/>
                <a:uFillTx/>
                <a:latin typeface="NotoSansJP"/>
                <a:ea typeface="NotoSansJP"/>
              </a:rPr>
              <a:t>改善ペースの鈍化が、県の相対的地位を低下させています。 こ</a:t>
            </a:r>
            <a:endParaRPr b="0" lang="en-US" sz="1040" strike="noStrike" u="none">
              <a:solidFill>
                <a:srgbClr val="000000"/>
              </a:solidFill>
              <a:effectLst/>
              <a:uFillTx/>
              <a:latin typeface="Times New Roman"/>
            </a:endParaRPr>
          </a:p>
        </p:txBody>
      </p:sp>
      <p:sp>
        <p:nvSpPr>
          <p:cNvPr id="64" name=""/>
          <p:cNvSpPr txBox="1"/>
          <p:nvPr/>
        </p:nvSpPr>
        <p:spPr>
          <a:xfrm>
            <a:off x="676440" y="3442680"/>
            <a:ext cx="3713040" cy="192600"/>
          </a:xfrm>
          <a:prstGeom prst="rect">
            <a:avLst/>
          </a:prstGeom>
          <a:noFill/>
          <a:ln w="0">
            <a:noFill/>
          </a:ln>
        </p:spPr>
        <p:txBody>
          <a:bodyPr wrap="none" lIns="0" rIns="0" tIns="0" bIns="0" anchor="t">
            <a:spAutoFit/>
          </a:bodyPr>
          <a:p>
            <a:r>
              <a:rPr b="0" lang="zh-CN" sz="1040" strike="noStrike" u="none">
                <a:solidFill>
                  <a:srgbClr val="ffffff"/>
                </a:solidFill>
                <a:effectLst/>
                <a:uFillTx/>
                <a:latin typeface="NotoSansJP"/>
                <a:ea typeface="NotoSansJP"/>
              </a:rPr>
              <a:t>のまま現状維持を続ければ、さらなる順位の低下は避けられま</a:t>
            </a:r>
            <a:endParaRPr b="0" lang="en-US" sz="1040" strike="noStrike" u="none">
              <a:solidFill>
                <a:srgbClr val="000000"/>
              </a:solidFill>
              <a:effectLst/>
              <a:uFillTx/>
              <a:latin typeface="Times New Roman"/>
            </a:endParaRPr>
          </a:p>
        </p:txBody>
      </p:sp>
      <p:sp>
        <p:nvSpPr>
          <p:cNvPr id="65" name=""/>
          <p:cNvSpPr/>
          <p:nvPr/>
        </p:nvSpPr>
        <p:spPr>
          <a:xfrm>
            <a:off x="470160" y="4168080"/>
            <a:ext cx="4117320" cy="1353240"/>
          </a:xfrm>
          <a:custGeom>
            <a:avLst/>
            <a:gdLst/>
            <a:ahLst/>
            <a:rect l="0" t="0" r="r" b="b"/>
            <a:pathLst>
              <a:path w="11437" h="3759">
                <a:moveTo>
                  <a:pt x="0" y="3595"/>
                </a:moveTo>
                <a:lnTo>
                  <a:pt x="0" y="164"/>
                </a:lnTo>
                <a:cubicBezTo>
                  <a:pt x="0" y="153"/>
                  <a:pt x="1" y="142"/>
                  <a:pt x="4" y="132"/>
                </a:cubicBezTo>
                <a:cubicBezTo>
                  <a:pt x="6" y="121"/>
                  <a:pt x="9" y="111"/>
                  <a:pt x="13" y="101"/>
                </a:cubicBezTo>
                <a:cubicBezTo>
                  <a:pt x="17" y="91"/>
                  <a:pt x="22" y="82"/>
                  <a:pt x="28" y="73"/>
                </a:cubicBezTo>
                <a:cubicBezTo>
                  <a:pt x="34" y="64"/>
                  <a:pt x="41" y="56"/>
                  <a:pt x="48" y="48"/>
                </a:cubicBezTo>
                <a:cubicBezTo>
                  <a:pt x="56" y="41"/>
                  <a:pt x="64" y="34"/>
                  <a:pt x="73" y="28"/>
                </a:cubicBezTo>
                <a:cubicBezTo>
                  <a:pt x="82" y="22"/>
                  <a:pt x="91" y="17"/>
                  <a:pt x="101" y="13"/>
                </a:cubicBezTo>
                <a:cubicBezTo>
                  <a:pt x="111" y="9"/>
                  <a:pt x="121" y="5"/>
                  <a:pt x="132" y="3"/>
                </a:cubicBezTo>
                <a:cubicBezTo>
                  <a:pt x="142" y="1"/>
                  <a:pt x="153" y="0"/>
                  <a:pt x="164" y="0"/>
                </a:cubicBezTo>
                <a:lnTo>
                  <a:pt x="11274" y="0"/>
                </a:lnTo>
                <a:cubicBezTo>
                  <a:pt x="11285" y="0"/>
                  <a:pt x="11295" y="1"/>
                  <a:pt x="11306" y="3"/>
                </a:cubicBezTo>
                <a:cubicBezTo>
                  <a:pt x="11316" y="5"/>
                  <a:pt x="11327" y="9"/>
                  <a:pt x="11336" y="13"/>
                </a:cubicBezTo>
                <a:cubicBezTo>
                  <a:pt x="11346" y="17"/>
                  <a:pt x="11356" y="22"/>
                  <a:pt x="11365" y="28"/>
                </a:cubicBezTo>
                <a:cubicBezTo>
                  <a:pt x="11374" y="34"/>
                  <a:pt x="11382" y="41"/>
                  <a:pt x="11389" y="48"/>
                </a:cubicBezTo>
                <a:cubicBezTo>
                  <a:pt x="11397" y="56"/>
                  <a:pt x="11404" y="64"/>
                  <a:pt x="11410" y="73"/>
                </a:cubicBezTo>
                <a:cubicBezTo>
                  <a:pt x="11416" y="82"/>
                  <a:pt x="11421" y="91"/>
                  <a:pt x="11425" y="101"/>
                </a:cubicBezTo>
                <a:cubicBezTo>
                  <a:pt x="11429" y="111"/>
                  <a:pt x="11432" y="121"/>
                  <a:pt x="11434" y="132"/>
                </a:cubicBezTo>
                <a:cubicBezTo>
                  <a:pt x="11436" y="142"/>
                  <a:pt x="11437" y="153"/>
                  <a:pt x="11437" y="164"/>
                </a:cubicBezTo>
                <a:lnTo>
                  <a:pt x="11437" y="3595"/>
                </a:lnTo>
                <a:cubicBezTo>
                  <a:pt x="11437" y="3606"/>
                  <a:pt x="11436" y="3617"/>
                  <a:pt x="11434" y="3627"/>
                </a:cubicBezTo>
                <a:cubicBezTo>
                  <a:pt x="11432" y="3638"/>
                  <a:pt x="11429" y="3648"/>
                  <a:pt x="11425" y="3658"/>
                </a:cubicBezTo>
                <a:cubicBezTo>
                  <a:pt x="11421" y="3668"/>
                  <a:pt x="11416" y="3677"/>
                  <a:pt x="11410" y="3686"/>
                </a:cubicBezTo>
                <a:cubicBezTo>
                  <a:pt x="11404" y="3695"/>
                  <a:pt x="11397" y="3703"/>
                  <a:pt x="11389" y="3711"/>
                </a:cubicBezTo>
                <a:cubicBezTo>
                  <a:pt x="11382" y="3718"/>
                  <a:pt x="11374" y="3725"/>
                  <a:pt x="11365" y="3731"/>
                </a:cubicBezTo>
                <a:cubicBezTo>
                  <a:pt x="11356" y="3737"/>
                  <a:pt x="11346" y="3742"/>
                  <a:pt x="11336" y="3746"/>
                </a:cubicBezTo>
                <a:cubicBezTo>
                  <a:pt x="11327" y="3750"/>
                  <a:pt x="11316" y="3754"/>
                  <a:pt x="11306" y="3756"/>
                </a:cubicBezTo>
                <a:cubicBezTo>
                  <a:pt x="11295" y="3758"/>
                  <a:pt x="11285" y="3759"/>
                  <a:pt x="11274" y="3759"/>
                </a:cubicBezTo>
                <a:lnTo>
                  <a:pt x="164" y="3759"/>
                </a:lnTo>
                <a:cubicBezTo>
                  <a:pt x="153" y="3759"/>
                  <a:pt x="142" y="3758"/>
                  <a:pt x="132" y="3756"/>
                </a:cubicBezTo>
                <a:cubicBezTo>
                  <a:pt x="121" y="3754"/>
                  <a:pt x="111" y="3750"/>
                  <a:pt x="101" y="3746"/>
                </a:cubicBezTo>
                <a:cubicBezTo>
                  <a:pt x="91" y="3742"/>
                  <a:pt x="82" y="3737"/>
                  <a:pt x="73" y="3731"/>
                </a:cubicBezTo>
                <a:cubicBezTo>
                  <a:pt x="64" y="3725"/>
                  <a:pt x="56" y="3718"/>
                  <a:pt x="48" y="3711"/>
                </a:cubicBezTo>
                <a:cubicBezTo>
                  <a:pt x="41" y="3703"/>
                  <a:pt x="34" y="3695"/>
                  <a:pt x="28" y="3686"/>
                </a:cubicBezTo>
                <a:cubicBezTo>
                  <a:pt x="22" y="3677"/>
                  <a:pt x="17" y="3668"/>
                  <a:pt x="13" y="3658"/>
                </a:cubicBezTo>
                <a:cubicBezTo>
                  <a:pt x="9" y="3648"/>
                  <a:pt x="6" y="3638"/>
                  <a:pt x="4" y="3627"/>
                </a:cubicBezTo>
                <a:cubicBezTo>
                  <a:pt x="1" y="3617"/>
                  <a:pt x="0" y="3606"/>
                  <a:pt x="0" y="3595"/>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66" name=""/>
          <p:cNvSpPr txBox="1"/>
          <p:nvPr/>
        </p:nvSpPr>
        <p:spPr>
          <a:xfrm>
            <a:off x="676440" y="3648600"/>
            <a:ext cx="398520" cy="192600"/>
          </a:xfrm>
          <a:prstGeom prst="rect">
            <a:avLst/>
          </a:prstGeom>
          <a:noFill/>
          <a:ln w="0">
            <a:noFill/>
          </a:ln>
        </p:spPr>
        <p:txBody>
          <a:bodyPr wrap="none" lIns="0" rIns="0" tIns="0" bIns="0" anchor="t">
            <a:spAutoFit/>
          </a:bodyPr>
          <a:p>
            <a:r>
              <a:rPr b="0" lang="zh-CN" sz="1040" strike="noStrike" u="none">
                <a:solidFill>
                  <a:srgbClr val="ffffff"/>
                </a:solidFill>
                <a:effectLst/>
                <a:uFillTx/>
                <a:latin typeface="NotoSansJP"/>
                <a:ea typeface="NotoSansJP"/>
              </a:rPr>
              <a:t>せん。</a:t>
            </a:r>
            <a:endParaRPr b="0" lang="en-US" sz="1040" strike="noStrike" u="none">
              <a:solidFill>
                <a:srgbClr val="000000"/>
              </a:solidFill>
              <a:effectLst/>
              <a:uFillTx/>
              <a:latin typeface="Times New Roman"/>
            </a:endParaRPr>
          </a:p>
        </p:txBody>
      </p:sp>
      <p:pic>
        <p:nvPicPr>
          <p:cNvPr id="67" name="" descr=""/>
          <p:cNvPicPr/>
          <p:nvPr/>
        </p:nvPicPr>
        <p:blipFill>
          <a:blip r:embed="rId3"/>
          <a:stretch/>
        </p:blipFill>
        <p:spPr>
          <a:xfrm>
            <a:off x="646920" y="4668120"/>
            <a:ext cx="117360" cy="117360"/>
          </a:xfrm>
          <a:prstGeom prst="rect">
            <a:avLst/>
          </a:prstGeom>
          <a:noFill/>
          <a:ln w="0">
            <a:noFill/>
          </a:ln>
        </p:spPr>
      </p:pic>
      <p:sp>
        <p:nvSpPr>
          <p:cNvPr id="68" name=""/>
          <p:cNvSpPr txBox="1"/>
          <p:nvPr/>
        </p:nvSpPr>
        <p:spPr>
          <a:xfrm>
            <a:off x="646920" y="4370040"/>
            <a:ext cx="1035360" cy="215280"/>
          </a:xfrm>
          <a:prstGeom prst="rect">
            <a:avLst/>
          </a:prstGeom>
          <a:noFill/>
          <a:ln w="0">
            <a:noFill/>
          </a:ln>
        </p:spPr>
        <p:txBody>
          <a:bodyPr wrap="none" lIns="0" rIns="0" tIns="0" bIns="0" anchor="t">
            <a:spAutoFit/>
          </a:bodyPr>
          <a:p>
            <a:r>
              <a:rPr b="0" lang="zh-CN" sz="1160" strike="noStrike" u="none">
                <a:solidFill>
                  <a:srgbClr val="ffffff"/>
                </a:solidFill>
                <a:effectLst/>
                <a:uFillTx/>
                <a:latin typeface="NotoSansJP"/>
                <a:ea typeface="NotoSansJP"/>
              </a:rPr>
              <a:t>危機を示す事実</a:t>
            </a:r>
            <a:endParaRPr b="0" lang="en-US" sz="1160" strike="noStrike" u="none">
              <a:solidFill>
                <a:srgbClr val="000000"/>
              </a:solidFill>
              <a:effectLst/>
              <a:uFillTx/>
              <a:latin typeface="Times New Roman"/>
            </a:endParaRPr>
          </a:p>
        </p:txBody>
      </p:sp>
      <p:pic>
        <p:nvPicPr>
          <p:cNvPr id="69" name="" descr=""/>
          <p:cNvPicPr/>
          <p:nvPr/>
        </p:nvPicPr>
        <p:blipFill>
          <a:blip r:embed="rId4"/>
          <a:stretch/>
        </p:blipFill>
        <p:spPr>
          <a:xfrm>
            <a:off x="646920" y="4933080"/>
            <a:ext cx="146520" cy="117360"/>
          </a:xfrm>
          <a:prstGeom prst="rect">
            <a:avLst/>
          </a:prstGeom>
          <a:noFill/>
          <a:ln w="0">
            <a:noFill/>
          </a:ln>
        </p:spPr>
      </p:pic>
      <p:sp>
        <p:nvSpPr>
          <p:cNvPr id="70" name=""/>
          <p:cNvSpPr txBox="1"/>
          <p:nvPr/>
        </p:nvSpPr>
        <p:spPr>
          <a:xfrm>
            <a:off x="852840" y="4669560"/>
            <a:ext cx="2626560" cy="169560"/>
          </a:xfrm>
          <a:prstGeom prst="rect">
            <a:avLst/>
          </a:prstGeom>
          <a:noFill/>
          <a:ln w="0">
            <a:noFill/>
          </a:ln>
        </p:spPr>
        <p:txBody>
          <a:bodyPr wrap="none" lIns="0" rIns="0" tIns="0" bIns="0" anchor="t">
            <a:spAutoFit/>
          </a:bodyPr>
          <a:p>
            <a:r>
              <a:rPr b="0" lang="zh-CN" sz="920" strike="noStrike" u="none">
                <a:solidFill>
                  <a:srgbClr val="ffffff"/>
                </a:solidFill>
                <a:effectLst/>
                <a:uFillTx/>
                <a:latin typeface="NotoSansJP"/>
                <a:ea typeface="NotoSansJP"/>
              </a:rPr>
              <a:t>過去</a:t>
            </a:r>
            <a:r>
              <a:rPr b="0" lang="en-US" sz="920" strike="noStrike" u="none">
                <a:solidFill>
                  <a:srgbClr val="ffffff"/>
                </a:solidFill>
                <a:effectLst/>
                <a:uFillTx/>
                <a:latin typeface="NotoSansJP"/>
                <a:ea typeface="NotoSansJP"/>
              </a:rPr>
              <a:t>10</a:t>
            </a:r>
            <a:r>
              <a:rPr b="0" lang="zh-CN" sz="920" strike="noStrike" u="none">
                <a:solidFill>
                  <a:srgbClr val="ffffff"/>
                </a:solidFill>
                <a:effectLst/>
                <a:uFillTx/>
                <a:latin typeface="NotoSansJP"/>
                <a:ea typeface="NotoSansJP"/>
              </a:rPr>
              <a:t>年間で全国順位が</a:t>
            </a:r>
            <a:r>
              <a:rPr b="0" lang="en-US" sz="920" strike="noStrike" u="none">
                <a:solidFill>
                  <a:srgbClr val="fca5a5"/>
                </a:solidFill>
                <a:effectLst/>
                <a:uFillTx/>
                <a:latin typeface="NotoSansJP"/>
                <a:ea typeface="NotoSansJP"/>
              </a:rPr>
              <a:t>20</a:t>
            </a:r>
            <a:r>
              <a:rPr b="0" lang="zh-CN" sz="920" strike="noStrike" u="none">
                <a:solidFill>
                  <a:srgbClr val="fca5a5"/>
                </a:solidFill>
                <a:effectLst/>
                <a:uFillTx/>
                <a:latin typeface="NotoSansJP"/>
                <a:ea typeface="NotoSansJP"/>
              </a:rPr>
              <a:t>位から</a:t>
            </a:r>
            <a:r>
              <a:rPr b="0" lang="en-US" sz="920" strike="noStrike" u="none">
                <a:solidFill>
                  <a:srgbClr val="fca5a5"/>
                </a:solidFill>
                <a:effectLst/>
                <a:uFillTx/>
                <a:latin typeface="NotoSansJP"/>
                <a:ea typeface="NotoSansJP"/>
              </a:rPr>
              <a:t>29</a:t>
            </a:r>
            <a:r>
              <a:rPr b="0" lang="zh-CN" sz="920" strike="noStrike" u="none">
                <a:solidFill>
                  <a:srgbClr val="fca5a5"/>
                </a:solidFill>
                <a:effectLst/>
                <a:uFillTx/>
                <a:latin typeface="NotoSansJP"/>
                <a:ea typeface="NotoSansJP"/>
              </a:rPr>
              <a:t>位へ低下</a:t>
            </a:r>
            <a:endParaRPr b="0" lang="en-US" sz="920" strike="noStrike" u="none">
              <a:solidFill>
                <a:srgbClr val="000000"/>
              </a:solidFill>
              <a:effectLst/>
              <a:uFillTx/>
              <a:latin typeface="Times New Roman"/>
            </a:endParaRPr>
          </a:p>
        </p:txBody>
      </p:sp>
      <p:pic>
        <p:nvPicPr>
          <p:cNvPr id="71" name="" descr=""/>
          <p:cNvPicPr/>
          <p:nvPr/>
        </p:nvPicPr>
        <p:blipFill>
          <a:blip r:embed="rId5"/>
          <a:stretch/>
        </p:blipFill>
        <p:spPr>
          <a:xfrm>
            <a:off x="646920" y="5197680"/>
            <a:ext cx="117360" cy="117360"/>
          </a:xfrm>
          <a:prstGeom prst="rect">
            <a:avLst/>
          </a:prstGeom>
          <a:noFill/>
          <a:ln w="0">
            <a:noFill/>
          </a:ln>
        </p:spPr>
      </p:pic>
      <p:sp>
        <p:nvSpPr>
          <p:cNvPr id="72" name=""/>
          <p:cNvSpPr txBox="1"/>
          <p:nvPr/>
        </p:nvSpPr>
        <p:spPr>
          <a:xfrm>
            <a:off x="882360" y="4934160"/>
            <a:ext cx="2479680" cy="169560"/>
          </a:xfrm>
          <a:prstGeom prst="rect">
            <a:avLst/>
          </a:prstGeom>
          <a:noFill/>
          <a:ln w="0">
            <a:noFill/>
          </a:ln>
        </p:spPr>
        <p:txBody>
          <a:bodyPr wrap="none" lIns="0" rIns="0" tIns="0" bIns="0" anchor="t">
            <a:spAutoFit/>
          </a:bodyPr>
          <a:p>
            <a:r>
              <a:rPr b="0" lang="zh-CN" sz="920" strike="noStrike" u="none">
                <a:solidFill>
                  <a:srgbClr val="ffffff"/>
                </a:solidFill>
                <a:effectLst/>
                <a:uFillTx/>
                <a:latin typeface="NotoSansJP"/>
                <a:ea typeface="NotoSansJP"/>
              </a:rPr>
              <a:t>法定雇用率は</a:t>
            </a:r>
            <a:r>
              <a:rPr b="0" lang="en-US" sz="920" strike="noStrike" u="none">
                <a:solidFill>
                  <a:srgbClr val="ffffff"/>
                </a:solidFill>
                <a:effectLst/>
                <a:uFillTx/>
                <a:latin typeface="NotoSansJP"/>
                <a:ea typeface="NotoSansJP"/>
              </a:rPr>
              <a:t>2026</a:t>
            </a:r>
            <a:r>
              <a:rPr b="0" lang="zh-CN" sz="920" strike="noStrike" u="none">
                <a:solidFill>
                  <a:srgbClr val="ffffff"/>
                </a:solidFill>
                <a:effectLst/>
                <a:uFillTx/>
                <a:latin typeface="NotoSansJP"/>
                <a:ea typeface="NotoSansJP"/>
              </a:rPr>
              <a:t>年に</a:t>
            </a:r>
            <a:r>
              <a:rPr b="0" lang="en-US" sz="920" strike="noStrike" u="none">
                <a:solidFill>
                  <a:srgbClr val="ffffff"/>
                </a:solidFill>
                <a:effectLst/>
                <a:uFillTx/>
                <a:latin typeface="NotoSansJP"/>
                <a:ea typeface="NotoSansJP"/>
              </a:rPr>
              <a:t>2.7%</a:t>
            </a:r>
            <a:r>
              <a:rPr b="0" lang="zh-CN" sz="920" strike="noStrike" u="none">
                <a:solidFill>
                  <a:srgbClr val="ffffff"/>
                </a:solidFill>
                <a:effectLst/>
                <a:uFillTx/>
                <a:latin typeface="NotoSansJP"/>
                <a:ea typeface="NotoSansJP"/>
              </a:rPr>
              <a:t>へ引き上げ予定</a:t>
            </a:r>
            <a:endParaRPr b="0" lang="en-US" sz="920" strike="noStrike" u="none">
              <a:solidFill>
                <a:srgbClr val="000000"/>
              </a:solidFill>
              <a:effectLst/>
              <a:uFillTx/>
              <a:latin typeface="Times New Roman"/>
            </a:endParaRPr>
          </a:p>
        </p:txBody>
      </p:sp>
      <p:sp>
        <p:nvSpPr>
          <p:cNvPr id="73" name=""/>
          <p:cNvSpPr/>
          <p:nvPr/>
        </p:nvSpPr>
        <p:spPr>
          <a:xfrm>
            <a:off x="4822560" y="1257120"/>
            <a:ext cx="4117320" cy="3249720"/>
          </a:xfrm>
          <a:custGeom>
            <a:avLst/>
            <a:gdLst/>
            <a:ahLst/>
            <a:rect l="0" t="0" r="r" b="b"/>
            <a:pathLst>
              <a:path w="11437" h="9027">
                <a:moveTo>
                  <a:pt x="0" y="8782"/>
                </a:moveTo>
                <a:lnTo>
                  <a:pt x="0" y="245"/>
                </a:lnTo>
                <a:cubicBezTo>
                  <a:pt x="0" y="228"/>
                  <a:pt x="1" y="213"/>
                  <a:pt x="4" y="197"/>
                </a:cubicBezTo>
                <a:cubicBezTo>
                  <a:pt x="8" y="181"/>
                  <a:pt x="12" y="166"/>
                  <a:pt x="18" y="151"/>
                </a:cubicBezTo>
                <a:cubicBezTo>
                  <a:pt x="25" y="136"/>
                  <a:pt x="32" y="122"/>
                  <a:pt x="41" y="108"/>
                </a:cubicBezTo>
                <a:cubicBezTo>
                  <a:pt x="50" y="95"/>
                  <a:pt x="60" y="83"/>
                  <a:pt x="72" y="71"/>
                </a:cubicBezTo>
                <a:cubicBezTo>
                  <a:pt x="83" y="60"/>
                  <a:pt x="95" y="50"/>
                  <a:pt x="109" y="41"/>
                </a:cubicBezTo>
                <a:cubicBezTo>
                  <a:pt x="122" y="32"/>
                  <a:pt x="136" y="24"/>
                  <a:pt x="151" y="18"/>
                </a:cubicBezTo>
                <a:cubicBezTo>
                  <a:pt x="166" y="12"/>
                  <a:pt x="181" y="7"/>
                  <a:pt x="197" y="4"/>
                </a:cubicBezTo>
                <a:cubicBezTo>
                  <a:pt x="213" y="1"/>
                  <a:pt x="229" y="0"/>
                  <a:pt x="245" y="0"/>
                </a:cubicBezTo>
                <a:lnTo>
                  <a:pt x="11192" y="0"/>
                </a:lnTo>
                <a:cubicBezTo>
                  <a:pt x="11208" y="0"/>
                  <a:pt x="11224" y="1"/>
                  <a:pt x="11239" y="4"/>
                </a:cubicBezTo>
                <a:cubicBezTo>
                  <a:pt x="11255" y="7"/>
                  <a:pt x="11270" y="12"/>
                  <a:pt x="11285" y="18"/>
                </a:cubicBezTo>
                <a:cubicBezTo>
                  <a:pt x="11300" y="24"/>
                  <a:pt x="11314" y="32"/>
                  <a:pt x="11328" y="41"/>
                </a:cubicBezTo>
                <a:cubicBezTo>
                  <a:pt x="11341" y="50"/>
                  <a:pt x="11353" y="60"/>
                  <a:pt x="11365" y="71"/>
                </a:cubicBezTo>
                <a:cubicBezTo>
                  <a:pt x="11376" y="83"/>
                  <a:pt x="11386" y="95"/>
                  <a:pt x="11395" y="108"/>
                </a:cubicBezTo>
                <a:cubicBezTo>
                  <a:pt x="11404" y="122"/>
                  <a:pt x="11412" y="136"/>
                  <a:pt x="11418" y="151"/>
                </a:cubicBezTo>
                <a:cubicBezTo>
                  <a:pt x="11424" y="166"/>
                  <a:pt x="11429" y="181"/>
                  <a:pt x="11432" y="197"/>
                </a:cubicBezTo>
                <a:cubicBezTo>
                  <a:pt x="11435" y="213"/>
                  <a:pt x="11437" y="228"/>
                  <a:pt x="11437" y="245"/>
                </a:cubicBezTo>
                <a:lnTo>
                  <a:pt x="11437" y="8782"/>
                </a:lnTo>
                <a:cubicBezTo>
                  <a:pt x="11437" y="8798"/>
                  <a:pt x="11435" y="8814"/>
                  <a:pt x="11432" y="8829"/>
                </a:cubicBezTo>
                <a:cubicBezTo>
                  <a:pt x="11429" y="8845"/>
                  <a:pt x="11424" y="8860"/>
                  <a:pt x="11418" y="8875"/>
                </a:cubicBezTo>
                <a:cubicBezTo>
                  <a:pt x="11412" y="8890"/>
                  <a:pt x="11404" y="8904"/>
                  <a:pt x="11395" y="8918"/>
                </a:cubicBezTo>
                <a:cubicBezTo>
                  <a:pt x="11386" y="8931"/>
                  <a:pt x="11376" y="8943"/>
                  <a:pt x="11365" y="8955"/>
                </a:cubicBezTo>
                <a:cubicBezTo>
                  <a:pt x="11353" y="8966"/>
                  <a:pt x="11341" y="8976"/>
                  <a:pt x="11328" y="8985"/>
                </a:cubicBezTo>
                <a:cubicBezTo>
                  <a:pt x="11314" y="8994"/>
                  <a:pt x="11300" y="9002"/>
                  <a:pt x="11285" y="9008"/>
                </a:cubicBezTo>
                <a:cubicBezTo>
                  <a:pt x="11270" y="9014"/>
                  <a:pt x="11255" y="9019"/>
                  <a:pt x="11239" y="9022"/>
                </a:cubicBezTo>
                <a:cubicBezTo>
                  <a:pt x="11224" y="9025"/>
                  <a:pt x="11208" y="9027"/>
                  <a:pt x="11192" y="9027"/>
                </a:cubicBezTo>
                <a:lnTo>
                  <a:pt x="245" y="9027"/>
                </a:lnTo>
                <a:cubicBezTo>
                  <a:pt x="229" y="9027"/>
                  <a:pt x="213" y="9025"/>
                  <a:pt x="197" y="9022"/>
                </a:cubicBezTo>
                <a:cubicBezTo>
                  <a:pt x="181" y="9019"/>
                  <a:pt x="166" y="9014"/>
                  <a:pt x="151" y="9008"/>
                </a:cubicBezTo>
                <a:cubicBezTo>
                  <a:pt x="136" y="9002"/>
                  <a:pt x="122" y="8994"/>
                  <a:pt x="109" y="8985"/>
                </a:cubicBezTo>
                <a:cubicBezTo>
                  <a:pt x="95" y="8976"/>
                  <a:pt x="83" y="8966"/>
                  <a:pt x="72" y="8955"/>
                </a:cubicBezTo>
                <a:cubicBezTo>
                  <a:pt x="60" y="8943"/>
                  <a:pt x="50" y="8931"/>
                  <a:pt x="41" y="8918"/>
                </a:cubicBezTo>
                <a:cubicBezTo>
                  <a:pt x="32" y="8904"/>
                  <a:pt x="25" y="8890"/>
                  <a:pt x="18" y="8875"/>
                </a:cubicBezTo>
                <a:cubicBezTo>
                  <a:pt x="12" y="8860"/>
                  <a:pt x="8" y="8845"/>
                  <a:pt x="4" y="8829"/>
                </a:cubicBezTo>
                <a:cubicBezTo>
                  <a:pt x="1" y="8814"/>
                  <a:pt x="0" y="8798"/>
                  <a:pt x="0" y="8782"/>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74" name="" descr=""/>
          <p:cNvPicPr/>
          <p:nvPr/>
        </p:nvPicPr>
        <p:blipFill>
          <a:blip r:embed="rId6"/>
          <a:stretch/>
        </p:blipFill>
        <p:spPr>
          <a:xfrm>
            <a:off x="4998960" y="1463040"/>
            <a:ext cx="146520" cy="146520"/>
          </a:xfrm>
          <a:prstGeom prst="rect">
            <a:avLst/>
          </a:prstGeom>
          <a:noFill/>
          <a:ln w="0">
            <a:noFill/>
          </a:ln>
        </p:spPr>
      </p:pic>
      <p:sp>
        <p:nvSpPr>
          <p:cNvPr id="75" name=""/>
          <p:cNvSpPr txBox="1"/>
          <p:nvPr/>
        </p:nvSpPr>
        <p:spPr>
          <a:xfrm>
            <a:off x="852840" y="5198760"/>
            <a:ext cx="2230200" cy="169560"/>
          </a:xfrm>
          <a:prstGeom prst="rect">
            <a:avLst/>
          </a:prstGeom>
          <a:noFill/>
          <a:ln w="0">
            <a:noFill/>
          </a:ln>
        </p:spPr>
        <p:txBody>
          <a:bodyPr wrap="none" lIns="0" rIns="0" tIns="0" bIns="0" anchor="t">
            <a:spAutoFit/>
          </a:bodyPr>
          <a:p>
            <a:r>
              <a:rPr b="0" lang="zh-CN" sz="920" strike="noStrike" u="none">
                <a:solidFill>
                  <a:srgbClr val="ffffff"/>
                </a:solidFill>
                <a:effectLst/>
                <a:uFillTx/>
                <a:latin typeface="NotoSansJP"/>
                <a:ea typeface="NotoSansJP"/>
              </a:rPr>
              <a:t>現在の雇用ペースでは法改正に対応できず</a:t>
            </a:r>
            <a:endParaRPr b="0" lang="en-US" sz="920" strike="noStrike" u="none">
              <a:solidFill>
                <a:srgbClr val="000000"/>
              </a:solidFill>
              <a:effectLst/>
              <a:uFillTx/>
              <a:latin typeface="Times New Roman"/>
            </a:endParaRPr>
          </a:p>
        </p:txBody>
      </p:sp>
      <p:pic>
        <p:nvPicPr>
          <p:cNvPr id="76" name="" descr=""/>
          <p:cNvPicPr/>
          <p:nvPr/>
        </p:nvPicPr>
        <p:blipFill>
          <a:blip r:embed="rId7"/>
          <a:stretch/>
        </p:blipFill>
        <p:spPr>
          <a:xfrm>
            <a:off x="4998960" y="1757160"/>
            <a:ext cx="3763800" cy="2352240"/>
          </a:xfrm>
          <a:prstGeom prst="rect">
            <a:avLst/>
          </a:prstGeom>
          <a:noFill/>
          <a:ln w="0">
            <a:noFill/>
          </a:ln>
        </p:spPr>
      </p:pic>
      <p:sp>
        <p:nvSpPr>
          <p:cNvPr id="77" name=""/>
          <p:cNvSpPr txBox="1"/>
          <p:nvPr/>
        </p:nvSpPr>
        <p:spPr>
          <a:xfrm>
            <a:off x="5234400" y="1458720"/>
            <a:ext cx="2399040" cy="215280"/>
          </a:xfrm>
          <a:prstGeom prst="rect">
            <a:avLst/>
          </a:prstGeom>
          <a:noFill/>
          <a:ln w="0">
            <a:noFill/>
          </a:ln>
        </p:spPr>
        <p:txBody>
          <a:bodyPr wrap="none" lIns="0" rIns="0" tIns="0" bIns="0" anchor="t">
            <a:spAutoFit/>
          </a:bodyPr>
          <a:p>
            <a:r>
              <a:rPr b="0" lang="zh-CN" sz="1160" strike="noStrike" u="none">
                <a:solidFill>
                  <a:srgbClr val="ffffff"/>
                </a:solidFill>
                <a:effectLst/>
                <a:uFillTx/>
                <a:latin typeface="NotoSansJP"/>
                <a:ea typeface="NotoSansJP"/>
              </a:rPr>
              <a:t>茨城県の障害者雇用率 全国順位推移</a:t>
            </a:r>
            <a:endParaRPr b="0" lang="en-US" sz="1160" strike="noStrike" u="none">
              <a:solidFill>
                <a:srgbClr val="000000"/>
              </a:solidFill>
              <a:effectLst/>
              <a:uFillTx/>
              <a:latin typeface="Times New Roman"/>
            </a:endParaRPr>
          </a:p>
        </p:txBody>
      </p:sp>
      <p:sp>
        <p:nvSpPr>
          <p:cNvPr id="78" name=""/>
          <p:cNvSpPr/>
          <p:nvPr/>
        </p:nvSpPr>
        <p:spPr>
          <a:xfrm>
            <a:off x="4822560" y="4682880"/>
            <a:ext cx="4117320" cy="838440"/>
          </a:xfrm>
          <a:custGeom>
            <a:avLst/>
            <a:gdLst/>
            <a:ahLst/>
            <a:rect l="0" t="0" r="r" b="b"/>
            <a:pathLst>
              <a:path w="11437" h="2329">
                <a:moveTo>
                  <a:pt x="0" y="2165"/>
                </a:moveTo>
                <a:lnTo>
                  <a:pt x="0" y="163"/>
                </a:lnTo>
                <a:cubicBezTo>
                  <a:pt x="0" y="152"/>
                  <a:pt x="1" y="142"/>
                  <a:pt x="3" y="131"/>
                </a:cubicBezTo>
                <a:cubicBezTo>
                  <a:pt x="5" y="121"/>
                  <a:pt x="8" y="111"/>
                  <a:pt x="12" y="101"/>
                </a:cubicBezTo>
                <a:cubicBezTo>
                  <a:pt x="16" y="91"/>
                  <a:pt x="21" y="81"/>
                  <a:pt x="27" y="72"/>
                </a:cubicBezTo>
                <a:cubicBezTo>
                  <a:pt x="33" y="63"/>
                  <a:pt x="40" y="55"/>
                  <a:pt x="48" y="48"/>
                </a:cubicBezTo>
                <a:cubicBezTo>
                  <a:pt x="55" y="40"/>
                  <a:pt x="63" y="33"/>
                  <a:pt x="72" y="27"/>
                </a:cubicBezTo>
                <a:cubicBezTo>
                  <a:pt x="81" y="21"/>
                  <a:pt x="91" y="16"/>
                  <a:pt x="101" y="12"/>
                </a:cubicBezTo>
                <a:cubicBezTo>
                  <a:pt x="111" y="8"/>
                  <a:pt x="121" y="5"/>
                  <a:pt x="131" y="3"/>
                </a:cubicBezTo>
                <a:cubicBezTo>
                  <a:pt x="142" y="1"/>
                  <a:pt x="152" y="0"/>
                  <a:pt x="163" y="0"/>
                </a:cubicBezTo>
                <a:lnTo>
                  <a:pt x="11273" y="0"/>
                </a:lnTo>
                <a:cubicBezTo>
                  <a:pt x="11284" y="0"/>
                  <a:pt x="11295" y="1"/>
                  <a:pt x="11305" y="3"/>
                </a:cubicBezTo>
                <a:cubicBezTo>
                  <a:pt x="11316" y="5"/>
                  <a:pt x="11326" y="8"/>
                  <a:pt x="11336" y="12"/>
                </a:cubicBezTo>
                <a:cubicBezTo>
                  <a:pt x="11346" y="16"/>
                  <a:pt x="11355" y="21"/>
                  <a:pt x="11364" y="27"/>
                </a:cubicBezTo>
                <a:cubicBezTo>
                  <a:pt x="11373" y="33"/>
                  <a:pt x="11381" y="40"/>
                  <a:pt x="11389" y="48"/>
                </a:cubicBezTo>
                <a:cubicBezTo>
                  <a:pt x="11396" y="55"/>
                  <a:pt x="11403" y="63"/>
                  <a:pt x="11409" y="72"/>
                </a:cubicBezTo>
                <a:cubicBezTo>
                  <a:pt x="11415" y="81"/>
                  <a:pt x="11420" y="91"/>
                  <a:pt x="11424" y="101"/>
                </a:cubicBezTo>
                <a:cubicBezTo>
                  <a:pt x="11428" y="111"/>
                  <a:pt x="11431" y="121"/>
                  <a:pt x="11433" y="131"/>
                </a:cubicBezTo>
                <a:cubicBezTo>
                  <a:pt x="11436" y="142"/>
                  <a:pt x="11437" y="152"/>
                  <a:pt x="11437" y="163"/>
                </a:cubicBezTo>
                <a:lnTo>
                  <a:pt x="11437" y="2165"/>
                </a:lnTo>
                <a:cubicBezTo>
                  <a:pt x="11437" y="2176"/>
                  <a:pt x="11436" y="2187"/>
                  <a:pt x="11433" y="2197"/>
                </a:cubicBezTo>
                <a:cubicBezTo>
                  <a:pt x="11431" y="2208"/>
                  <a:pt x="11428" y="2218"/>
                  <a:pt x="11424" y="2228"/>
                </a:cubicBezTo>
                <a:cubicBezTo>
                  <a:pt x="11420" y="2238"/>
                  <a:pt x="11415" y="2247"/>
                  <a:pt x="11409" y="2256"/>
                </a:cubicBezTo>
                <a:cubicBezTo>
                  <a:pt x="11403" y="2265"/>
                  <a:pt x="11396" y="2273"/>
                  <a:pt x="11389" y="2281"/>
                </a:cubicBezTo>
                <a:cubicBezTo>
                  <a:pt x="11381" y="2288"/>
                  <a:pt x="11373" y="2295"/>
                  <a:pt x="11364" y="2301"/>
                </a:cubicBezTo>
                <a:cubicBezTo>
                  <a:pt x="11355" y="2307"/>
                  <a:pt x="11346" y="2312"/>
                  <a:pt x="11336" y="2316"/>
                </a:cubicBezTo>
                <a:cubicBezTo>
                  <a:pt x="11326" y="2320"/>
                  <a:pt x="11316" y="2324"/>
                  <a:pt x="11305" y="2326"/>
                </a:cubicBezTo>
                <a:cubicBezTo>
                  <a:pt x="11295" y="2328"/>
                  <a:pt x="11284" y="2329"/>
                  <a:pt x="11273" y="2329"/>
                </a:cubicBezTo>
                <a:lnTo>
                  <a:pt x="163" y="2329"/>
                </a:lnTo>
                <a:cubicBezTo>
                  <a:pt x="152" y="2329"/>
                  <a:pt x="142" y="2328"/>
                  <a:pt x="131" y="2326"/>
                </a:cubicBezTo>
                <a:cubicBezTo>
                  <a:pt x="121" y="2324"/>
                  <a:pt x="111" y="2320"/>
                  <a:pt x="101" y="2316"/>
                </a:cubicBezTo>
                <a:cubicBezTo>
                  <a:pt x="91" y="2312"/>
                  <a:pt x="81" y="2307"/>
                  <a:pt x="72" y="2301"/>
                </a:cubicBezTo>
                <a:cubicBezTo>
                  <a:pt x="63" y="2295"/>
                  <a:pt x="55" y="2288"/>
                  <a:pt x="48" y="2281"/>
                </a:cubicBezTo>
                <a:cubicBezTo>
                  <a:pt x="40" y="2273"/>
                  <a:pt x="33" y="2265"/>
                  <a:pt x="27" y="2256"/>
                </a:cubicBezTo>
                <a:cubicBezTo>
                  <a:pt x="21" y="2247"/>
                  <a:pt x="16" y="2238"/>
                  <a:pt x="12" y="2228"/>
                </a:cubicBezTo>
                <a:cubicBezTo>
                  <a:pt x="8" y="2218"/>
                  <a:pt x="5" y="2208"/>
                  <a:pt x="3" y="2197"/>
                </a:cubicBezTo>
                <a:cubicBezTo>
                  <a:pt x="1" y="2187"/>
                  <a:pt x="0" y="2176"/>
                  <a:pt x="0" y="2165"/>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9" name=""/>
          <p:cNvSpPr/>
          <p:nvPr/>
        </p:nvSpPr>
        <p:spPr>
          <a:xfrm>
            <a:off x="6344280" y="4859280"/>
            <a:ext cx="7560" cy="485640"/>
          </a:xfrm>
          <a:custGeom>
            <a:avLst/>
            <a:gdLst/>
            <a:ahLst/>
            <a:rect l="0" t="0" r="r" b="b"/>
            <a:pathLst>
              <a:path w="21" h="1349">
                <a:moveTo>
                  <a:pt x="0" y="0"/>
                </a:moveTo>
                <a:lnTo>
                  <a:pt x="21" y="0"/>
                </a:lnTo>
                <a:lnTo>
                  <a:pt x="21" y="1349"/>
                </a:lnTo>
                <a:lnTo>
                  <a:pt x="0" y="1349"/>
                </a:lnTo>
                <a:lnTo>
                  <a:pt x="0" y="0"/>
                </a:ln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0" name=""/>
          <p:cNvSpPr txBox="1"/>
          <p:nvPr/>
        </p:nvSpPr>
        <p:spPr>
          <a:xfrm>
            <a:off x="5991480" y="4190400"/>
            <a:ext cx="1926000" cy="151200"/>
          </a:xfrm>
          <a:prstGeom prst="rect">
            <a:avLst/>
          </a:prstGeom>
          <a:noFill/>
          <a:ln w="0">
            <a:noFill/>
          </a:ln>
        </p:spPr>
        <p:txBody>
          <a:bodyPr wrap="none" lIns="0" rIns="0" tIns="0" bIns="0" anchor="t">
            <a:spAutoFit/>
          </a:bodyPr>
          <a:p>
            <a:r>
              <a:rPr b="0" lang="zh-CN" sz="810" strike="noStrike" u="none">
                <a:solidFill>
                  <a:srgbClr val="ffffff"/>
                </a:solidFill>
                <a:effectLst/>
                <a:uFillTx/>
                <a:latin typeface="NotoSansJP"/>
                <a:ea typeface="NotoSansJP"/>
              </a:rPr>
              <a:t>過去</a:t>
            </a:r>
            <a:r>
              <a:rPr b="0" lang="en-US" sz="810" strike="noStrike" u="none">
                <a:solidFill>
                  <a:srgbClr val="ffffff"/>
                </a:solidFill>
                <a:effectLst/>
                <a:uFillTx/>
                <a:latin typeface="NotoSansJP"/>
                <a:ea typeface="NotoSansJP"/>
              </a:rPr>
              <a:t>10</a:t>
            </a:r>
            <a:r>
              <a:rPr b="0" lang="zh-CN" sz="810" strike="noStrike" u="none">
                <a:solidFill>
                  <a:srgbClr val="ffffff"/>
                </a:solidFill>
                <a:effectLst/>
                <a:uFillTx/>
                <a:latin typeface="NotoSansJP"/>
                <a:ea typeface="NotoSansJP"/>
              </a:rPr>
              <a:t>年間の推移（全</a:t>
            </a:r>
            <a:r>
              <a:rPr b="0" lang="en-US" sz="810" strike="noStrike" u="none">
                <a:solidFill>
                  <a:srgbClr val="ffffff"/>
                </a:solidFill>
                <a:effectLst/>
                <a:uFillTx/>
                <a:latin typeface="NotoSansJP"/>
                <a:ea typeface="NotoSansJP"/>
              </a:rPr>
              <a:t>47</a:t>
            </a:r>
            <a:r>
              <a:rPr b="0" lang="zh-CN" sz="810" strike="noStrike" u="none">
                <a:solidFill>
                  <a:srgbClr val="ffffff"/>
                </a:solidFill>
                <a:effectLst/>
                <a:uFillTx/>
                <a:latin typeface="NotoSansJP"/>
                <a:ea typeface="NotoSansJP"/>
              </a:rPr>
              <a:t>都道府県中）</a:t>
            </a:r>
            <a:endParaRPr b="0" lang="en-US" sz="810" strike="noStrike" u="none">
              <a:solidFill>
                <a:srgbClr val="000000"/>
              </a:solidFill>
              <a:effectLst/>
              <a:uFillTx/>
              <a:latin typeface="Times New Roman"/>
            </a:endParaRPr>
          </a:p>
        </p:txBody>
      </p:sp>
      <p:sp>
        <p:nvSpPr>
          <p:cNvPr id="81" name=""/>
          <p:cNvSpPr txBox="1"/>
          <p:nvPr/>
        </p:nvSpPr>
        <p:spPr>
          <a:xfrm>
            <a:off x="5535720" y="4881600"/>
            <a:ext cx="674280" cy="151200"/>
          </a:xfrm>
          <a:prstGeom prst="rect">
            <a:avLst/>
          </a:prstGeom>
          <a:noFill/>
          <a:ln w="0">
            <a:noFill/>
          </a:ln>
        </p:spPr>
        <p:txBody>
          <a:bodyPr wrap="none" lIns="0" rIns="0" tIns="0" bIns="0" anchor="t">
            <a:spAutoFit/>
          </a:bodyPr>
          <a:p>
            <a:r>
              <a:rPr b="0" lang="en-US" sz="810" strike="noStrike" u="none">
                <a:solidFill>
                  <a:srgbClr val="ffffff"/>
                </a:solidFill>
                <a:effectLst/>
                <a:uFillTx/>
                <a:latin typeface="NotoSansJP"/>
                <a:ea typeface="NotoSansJP"/>
              </a:rPr>
              <a:t>10</a:t>
            </a:r>
            <a:r>
              <a:rPr b="0" lang="zh-CN" sz="810" strike="noStrike" u="none">
                <a:solidFill>
                  <a:srgbClr val="ffffff"/>
                </a:solidFill>
                <a:effectLst/>
                <a:uFillTx/>
                <a:latin typeface="NotoSansJP"/>
                <a:ea typeface="NotoSansJP"/>
              </a:rPr>
              <a:t>年前の順位</a:t>
            </a:r>
            <a:endParaRPr b="0" lang="en-US" sz="810" strike="noStrike" u="none">
              <a:solidFill>
                <a:srgbClr val="000000"/>
              </a:solidFill>
              <a:effectLst/>
              <a:uFillTx/>
              <a:latin typeface="Times New Roman"/>
            </a:endParaRPr>
          </a:p>
        </p:txBody>
      </p:sp>
      <p:sp>
        <p:nvSpPr>
          <p:cNvPr id="82" name=""/>
          <p:cNvSpPr txBox="1"/>
          <p:nvPr/>
        </p:nvSpPr>
        <p:spPr>
          <a:xfrm>
            <a:off x="5631480" y="5054760"/>
            <a:ext cx="338040" cy="309960"/>
          </a:xfrm>
          <a:prstGeom prst="rect">
            <a:avLst/>
          </a:prstGeom>
          <a:noFill/>
          <a:ln w="0">
            <a:noFill/>
          </a:ln>
        </p:spPr>
        <p:txBody>
          <a:bodyPr wrap="none" lIns="0" rIns="0" tIns="0" bIns="0" anchor="t">
            <a:spAutoFit/>
          </a:bodyPr>
          <a:p>
            <a:r>
              <a:rPr b="0" lang="en-US" sz="2090" strike="noStrike" u="none">
                <a:solidFill>
                  <a:srgbClr val="6ee7b7"/>
                </a:solidFill>
                <a:effectLst/>
                <a:uFillTx/>
                <a:latin typeface="NotoSansJP"/>
                <a:ea typeface="NotoSansJP"/>
              </a:rPr>
              <a:t>20</a:t>
            </a:r>
            <a:endParaRPr b="0" lang="en-US" sz="2090" strike="noStrike" u="none">
              <a:solidFill>
                <a:srgbClr val="000000"/>
              </a:solidFill>
              <a:effectLst/>
              <a:uFillTx/>
              <a:latin typeface="Times New Roman"/>
            </a:endParaRPr>
          </a:p>
        </p:txBody>
      </p:sp>
      <p:sp>
        <p:nvSpPr>
          <p:cNvPr id="83" name=""/>
          <p:cNvSpPr/>
          <p:nvPr/>
        </p:nvSpPr>
        <p:spPr>
          <a:xfrm>
            <a:off x="7219080" y="4859280"/>
            <a:ext cx="7560" cy="485640"/>
          </a:xfrm>
          <a:custGeom>
            <a:avLst/>
            <a:gdLst/>
            <a:ahLst/>
            <a:rect l="0" t="0" r="r" b="b"/>
            <a:pathLst>
              <a:path w="21" h="1349">
                <a:moveTo>
                  <a:pt x="0" y="0"/>
                </a:moveTo>
                <a:lnTo>
                  <a:pt x="21" y="0"/>
                </a:lnTo>
                <a:lnTo>
                  <a:pt x="21" y="1349"/>
                </a:lnTo>
                <a:lnTo>
                  <a:pt x="0" y="1349"/>
                </a:lnTo>
                <a:lnTo>
                  <a:pt x="0" y="0"/>
                </a:ln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4" name=""/>
          <p:cNvSpPr txBox="1"/>
          <p:nvPr/>
        </p:nvSpPr>
        <p:spPr>
          <a:xfrm>
            <a:off x="5940000" y="5177880"/>
            <a:ext cx="133200" cy="192600"/>
          </a:xfrm>
          <a:prstGeom prst="rect">
            <a:avLst/>
          </a:prstGeom>
          <a:noFill/>
          <a:ln w="0">
            <a:noFill/>
          </a:ln>
        </p:spPr>
        <p:txBody>
          <a:bodyPr wrap="none" lIns="0" rIns="0" tIns="0" bIns="0" anchor="t">
            <a:spAutoFit/>
          </a:bodyPr>
          <a:p>
            <a:r>
              <a:rPr b="0" lang="zh-CN" sz="1040" strike="noStrike" u="none">
                <a:solidFill>
                  <a:srgbClr val="6ee7b7"/>
                </a:solidFill>
                <a:effectLst/>
                <a:uFillTx/>
                <a:latin typeface="NotoSansJP"/>
                <a:ea typeface="NotoSansJP"/>
              </a:rPr>
              <a:t>位</a:t>
            </a:r>
            <a:endParaRPr b="0" lang="en-US" sz="1040" strike="noStrike" u="none">
              <a:solidFill>
                <a:srgbClr val="000000"/>
              </a:solidFill>
              <a:effectLst/>
              <a:uFillTx/>
              <a:latin typeface="Times New Roman"/>
            </a:endParaRPr>
          </a:p>
        </p:txBody>
      </p:sp>
      <p:sp>
        <p:nvSpPr>
          <p:cNvPr id="85" name=""/>
          <p:cNvSpPr txBox="1"/>
          <p:nvPr/>
        </p:nvSpPr>
        <p:spPr>
          <a:xfrm>
            <a:off x="6528240" y="4881600"/>
            <a:ext cx="518760" cy="151200"/>
          </a:xfrm>
          <a:prstGeom prst="rect">
            <a:avLst/>
          </a:prstGeom>
          <a:noFill/>
          <a:ln w="0">
            <a:noFill/>
          </a:ln>
        </p:spPr>
        <p:txBody>
          <a:bodyPr wrap="none" lIns="0" rIns="0" tIns="0" bIns="0" anchor="t">
            <a:spAutoFit/>
          </a:bodyPr>
          <a:p>
            <a:r>
              <a:rPr b="0" lang="zh-CN" sz="810" strike="noStrike" u="none">
                <a:solidFill>
                  <a:srgbClr val="ffffff"/>
                </a:solidFill>
                <a:effectLst/>
                <a:uFillTx/>
                <a:latin typeface="NotoSansJP"/>
                <a:ea typeface="NotoSansJP"/>
              </a:rPr>
              <a:t>現在の順位</a:t>
            </a:r>
            <a:endParaRPr b="0" lang="en-US" sz="810" strike="noStrike" u="none">
              <a:solidFill>
                <a:srgbClr val="000000"/>
              </a:solidFill>
              <a:effectLst/>
              <a:uFillTx/>
              <a:latin typeface="Times New Roman"/>
            </a:endParaRPr>
          </a:p>
        </p:txBody>
      </p:sp>
      <p:sp>
        <p:nvSpPr>
          <p:cNvPr id="86" name=""/>
          <p:cNvSpPr txBox="1"/>
          <p:nvPr/>
        </p:nvSpPr>
        <p:spPr>
          <a:xfrm>
            <a:off x="6564960" y="5054760"/>
            <a:ext cx="338040" cy="309960"/>
          </a:xfrm>
          <a:prstGeom prst="rect">
            <a:avLst/>
          </a:prstGeom>
          <a:noFill/>
          <a:ln w="0">
            <a:noFill/>
          </a:ln>
        </p:spPr>
        <p:txBody>
          <a:bodyPr wrap="none" lIns="0" rIns="0" tIns="0" bIns="0" anchor="t">
            <a:spAutoFit/>
          </a:bodyPr>
          <a:p>
            <a:r>
              <a:rPr b="0" lang="en-US" sz="2090" strike="noStrike" u="none">
                <a:solidFill>
                  <a:srgbClr val="fcd34d"/>
                </a:solidFill>
                <a:effectLst/>
                <a:uFillTx/>
                <a:latin typeface="NotoSansJP"/>
                <a:ea typeface="NotoSansJP"/>
              </a:rPr>
              <a:t>29</a:t>
            </a:r>
            <a:endParaRPr b="0" lang="en-US" sz="2090" strike="noStrike" u="none">
              <a:solidFill>
                <a:srgbClr val="000000"/>
              </a:solidFill>
              <a:effectLst/>
              <a:uFillTx/>
              <a:latin typeface="Times New Roman"/>
            </a:endParaRPr>
          </a:p>
        </p:txBody>
      </p:sp>
      <p:sp>
        <p:nvSpPr>
          <p:cNvPr id="87" name=""/>
          <p:cNvSpPr txBox="1"/>
          <p:nvPr/>
        </p:nvSpPr>
        <p:spPr>
          <a:xfrm>
            <a:off x="6873840" y="5177880"/>
            <a:ext cx="133200" cy="192600"/>
          </a:xfrm>
          <a:prstGeom prst="rect">
            <a:avLst/>
          </a:prstGeom>
          <a:noFill/>
          <a:ln w="0">
            <a:noFill/>
          </a:ln>
        </p:spPr>
        <p:txBody>
          <a:bodyPr wrap="none" lIns="0" rIns="0" tIns="0" bIns="0" anchor="t">
            <a:spAutoFit/>
          </a:bodyPr>
          <a:p>
            <a:r>
              <a:rPr b="0" lang="zh-CN" sz="1040" strike="noStrike" u="none">
                <a:solidFill>
                  <a:srgbClr val="fcd34d"/>
                </a:solidFill>
                <a:effectLst/>
                <a:uFillTx/>
                <a:latin typeface="NotoSansJP"/>
                <a:ea typeface="NotoSansJP"/>
              </a:rPr>
              <a:t>位</a:t>
            </a:r>
            <a:endParaRPr b="0" lang="en-US" sz="1040" strike="noStrike" u="none">
              <a:solidFill>
                <a:srgbClr val="000000"/>
              </a:solidFill>
              <a:effectLst/>
              <a:uFillTx/>
              <a:latin typeface="Times New Roman"/>
            </a:endParaRPr>
          </a:p>
        </p:txBody>
      </p:sp>
      <p:sp>
        <p:nvSpPr>
          <p:cNvPr id="88" name=""/>
          <p:cNvSpPr txBox="1"/>
          <p:nvPr/>
        </p:nvSpPr>
        <p:spPr>
          <a:xfrm>
            <a:off x="7403040" y="4888800"/>
            <a:ext cx="829800" cy="151200"/>
          </a:xfrm>
          <a:prstGeom prst="rect">
            <a:avLst/>
          </a:prstGeom>
          <a:noFill/>
          <a:ln w="0">
            <a:noFill/>
          </a:ln>
        </p:spPr>
        <p:txBody>
          <a:bodyPr wrap="none" lIns="0" rIns="0" tIns="0" bIns="0" anchor="t">
            <a:spAutoFit/>
          </a:bodyPr>
          <a:p>
            <a:r>
              <a:rPr b="0" lang="zh-CN" sz="810" strike="noStrike" u="none">
                <a:solidFill>
                  <a:srgbClr val="ffffff"/>
                </a:solidFill>
                <a:effectLst/>
                <a:uFillTx/>
                <a:latin typeface="NotoSansJP"/>
                <a:ea typeface="NotoSansJP"/>
              </a:rPr>
              <a:t>このままでの予測</a:t>
            </a:r>
            <a:endParaRPr b="0" lang="en-US" sz="810" strike="noStrike" u="none">
              <a:solidFill>
                <a:srgbClr val="000000"/>
              </a:solidFill>
              <a:effectLst/>
              <a:uFillTx/>
              <a:latin typeface="Times New Roman"/>
            </a:endParaRPr>
          </a:p>
        </p:txBody>
      </p:sp>
      <p:sp>
        <p:nvSpPr>
          <p:cNvPr id="89" name=""/>
          <p:cNvSpPr/>
          <p:nvPr/>
        </p:nvSpPr>
        <p:spPr>
          <a:xfrm>
            <a:off x="484920" y="5697360"/>
            <a:ext cx="8454960" cy="441360"/>
          </a:xfrm>
          <a:custGeom>
            <a:avLst/>
            <a:gdLst/>
            <a:ahLst/>
            <a:rect l="0" t="0" r="r" b="b"/>
            <a:pathLst>
              <a:path w="23486" h="1226">
                <a:moveTo>
                  <a:pt x="0" y="1063"/>
                </a:moveTo>
                <a:lnTo>
                  <a:pt x="0" y="163"/>
                </a:lnTo>
                <a:cubicBezTo>
                  <a:pt x="0" y="152"/>
                  <a:pt x="1" y="142"/>
                  <a:pt x="3" y="131"/>
                </a:cubicBezTo>
                <a:cubicBezTo>
                  <a:pt x="4" y="121"/>
                  <a:pt x="7" y="111"/>
                  <a:pt x="10" y="101"/>
                </a:cubicBezTo>
                <a:cubicBezTo>
                  <a:pt x="13" y="91"/>
                  <a:pt x="16" y="81"/>
                  <a:pt x="21" y="72"/>
                </a:cubicBezTo>
                <a:cubicBezTo>
                  <a:pt x="25" y="64"/>
                  <a:pt x="30" y="55"/>
                  <a:pt x="36" y="48"/>
                </a:cubicBezTo>
                <a:cubicBezTo>
                  <a:pt x="42" y="40"/>
                  <a:pt x="48" y="33"/>
                  <a:pt x="55" y="27"/>
                </a:cubicBezTo>
                <a:cubicBezTo>
                  <a:pt x="61" y="21"/>
                  <a:pt x="68" y="16"/>
                  <a:pt x="76" y="12"/>
                </a:cubicBezTo>
                <a:cubicBezTo>
                  <a:pt x="83" y="8"/>
                  <a:pt x="91" y="5"/>
                  <a:pt x="99" y="3"/>
                </a:cubicBezTo>
                <a:cubicBezTo>
                  <a:pt x="107" y="1"/>
                  <a:pt x="115" y="0"/>
                  <a:pt x="123" y="0"/>
                </a:cubicBezTo>
                <a:lnTo>
                  <a:pt x="23322" y="0"/>
                </a:lnTo>
                <a:cubicBezTo>
                  <a:pt x="23333" y="0"/>
                  <a:pt x="23344" y="1"/>
                  <a:pt x="23354" y="3"/>
                </a:cubicBezTo>
                <a:cubicBezTo>
                  <a:pt x="23365" y="5"/>
                  <a:pt x="23375" y="8"/>
                  <a:pt x="23385" y="12"/>
                </a:cubicBezTo>
                <a:cubicBezTo>
                  <a:pt x="23395" y="16"/>
                  <a:pt x="23404" y="21"/>
                  <a:pt x="23413" y="27"/>
                </a:cubicBezTo>
                <a:cubicBezTo>
                  <a:pt x="23422" y="33"/>
                  <a:pt x="23430" y="40"/>
                  <a:pt x="23438" y="48"/>
                </a:cubicBezTo>
                <a:cubicBezTo>
                  <a:pt x="23445" y="55"/>
                  <a:pt x="23452" y="64"/>
                  <a:pt x="23458" y="72"/>
                </a:cubicBezTo>
                <a:cubicBezTo>
                  <a:pt x="23464" y="81"/>
                  <a:pt x="23469" y="91"/>
                  <a:pt x="23473" y="101"/>
                </a:cubicBezTo>
                <a:cubicBezTo>
                  <a:pt x="23477" y="111"/>
                  <a:pt x="23480" y="121"/>
                  <a:pt x="23482" y="131"/>
                </a:cubicBezTo>
                <a:cubicBezTo>
                  <a:pt x="23485" y="142"/>
                  <a:pt x="23486" y="152"/>
                  <a:pt x="23486" y="163"/>
                </a:cubicBezTo>
                <a:lnTo>
                  <a:pt x="23486" y="1063"/>
                </a:lnTo>
                <a:cubicBezTo>
                  <a:pt x="23486" y="1073"/>
                  <a:pt x="23485" y="1084"/>
                  <a:pt x="23482" y="1095"/>
                </a:cubicBezTo>
                <a:cubicBezTo>
                  <a:pt x="23480" y="1105"/>
                  <a:pt x="23477" y="1115"/>
                  <a:pt x="23473" y="1125"/>
                </a:cubicBezTo>
                <a:cubicBezTo>
                  <a:pt x="23469" y="1135"/>
                  <a:pt x="23464" y="1145"/>
                  <a:pt x="23458" y="1154"/>
                </a:cubicBezTo>
                <a:cubicBezTo>
                  <a:pt x="23452" y="1162"/>
                  <a:pt x="23445" y="1171"/>
                  <a:pt x="23438" y="1178"/>
                </a:cubicBezTo>
                <a:cubicBezTo>
                  <a:pt x="23430" y="1186"/>
                  <a:pt x="23422" y="1193"/>
                  <a:pt x="23413" y="1199"/>
                </a:cubicBezTo>
                <a:cubicBezTo>
                  <a:pt x="23404" y="1205"/>
                  <a:pt x="23395" y="1210"/>
                  <a:pt x="23385" y="1214"/>
                </a:cubicBezTo>
                <a:cubicBezTo>
                  <a:pt x="23375" y="1218"/>
                  <a:pt x="23365" y="1221"/>
                  <a:pt x="23354" y="1223"/>
                </a:cubicBezTo>
                <a:cubicBezTo>
                  <a:pt x="23344" y="1225"/>
                  <a:pt x="23333" y="1226"/>
                  <a:pt x="23322" y="1226"/>
                </a:cubicBezTo>
                <a:lnTo>
                  <a:pt x="123" y="1226"/>
                </a:lnTo>
                <a:cubicBezTo>
                  <a:pt x="115" y="1226"/>
                  <a:pt x="107" y="1225"/>
                  <a:pt x="99" y="1223"/>
                </a:cubicBezTo>
                <a:cubicBezTo>
                  <a:pt x="91" y="1221"/>
                  <a:pt x="83" y="1218"/>
                  <a:pt x="76" y="1214"/>
                </a:cubicBezTo>
                <a:cubicBezTo>
                  <a:pt x="68" y="1210"/>
                  <a:pt x="61" y="1205"/>
                  <a:pt x="55" y="1199"/>
                </a:cubicBezTo>
                <a:cubicBezTo>
                  <a:pt x="48" y="1193"/>
                  <a:pt x="42" y="1186"/>
                  <a:pt x="36" y="1178"/>
                </a:cubicBezTo>
                <a:cubicBezTo>
                  <a:pt x="30" y="1171"/>
                  <a:pt x="25" y="1162"/>
                  <a:pt x="21" y="1154"/>
                </a:cubicBezTo>
                <a:cubicBezTo>
                  <a:pt x="16" y="1145"/>
                  <a:pt x="13" y="1135"/>
                  <a:pt x="10" y="1125"/>
                </a:cubicBezTo>
                <a:cubicBezTo>
                  <a:pt x="7" y="1115"/>
                  <a:pt x="4" y="1105"/>
                  <a:pt x="3" y="1095"/>
                </a:cubicBezTo>
                <a:cubicBezTo>
                  <a:pt x="1" y="1084"/>
                  <a:pt x="0" y="1073"/>
                  <a:pt x="0" y="1063"/>
                </a:cubicBezTo>
                <a:close/>
              </a:path>
            </a:pathLst>
          </a:custGeom>
          <a:solidFill>
            <a:srgbClr val="ef4444">
              <a:alpha val="20000"/>
            </a:srgbClr>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 name=""/>
          <p:cNvSpPr/>
          <p:nvPr/>
        </p:nvSpPr>
        <p:spPr>
          <a:xfrm>
            <a:off x="470160" y="5697360"/>
            <a:ext cx="59400" cy="441360"/>
          </a:xfrm>
          <a:custGeom>
            <a:avLst/>
            <a:gdLst/>
            <a:ahLst/>
            <a:rect l="0" t="0" r="r" b="b"/>
            <a:pathLst>
              <a:path w="165" h="1226">
                <a:moveTo>
                  <a:pt x="0" y="0"/>
                </a:moveTo>
                <a:lnTo>
                  <a:pt x="165" y="0"/>
                </a:lnTo>
                <a:lnTo>
                  <a:pt x="165" y="1226"/>
                </a:lnTo>
                <a:lnTo>
                  <a:pt x="0" y="1226"/>
                </a:lnTo>
                <a:lnTo>
                  <a:pt x="0" y="0"/>
                </a:lnTo>
                <a:close/>
              </a:path>
            </a:pathLst>
          </a:custGeom>
          <a:solidFill>
            <a:srgbClr val="ef4444"/>
          </a:solidFill>
          <a:ln w="0">
            <a:noFill/>
          </a:ln>
        </p:spPr>
        <p:txBody>
          <a:bodyPr lIns="0" rIns="0" tIns="0" bIns="0" anchor="t">
            <a:noAutofit/>
          </a:bodyPr>
          <a:p>
            <a:endParaRPr b="0" lang="en-US" sz="2400" strike="noStrike" u="none">
              <a:solidFill>
                <a:srgbClr val="ffffff"/>
              </a:solidFill>
              <a:effectLst/>
              <a:uFillTx/>
              <a:latin typeface="Times New Roman"/>
            </a:endParaRPr>
          </a:p>
        </p:txBody>
      </p:sp>
      <p:pic>
        <p:nvPicPr>
          <p:cNvPr id="91" name="" descr=""/>
          <p:cNvPicPr/>
          <p:nvPr/>
        </p:nvPicPr>
        <p:blipFill>
          <a:blip r:embed="rId8"/>
          <a:stretch/>
        </p:blipFill>
        <p:spPr>
          <a:xfrm>
            <a:off x="617400" y="5829840"/>
            <a:ext cx="176040" cy="176040"/>
          </a:xfrm>
          <a:prstGeom prst="rect">
            <a:avLst/>
          </a:prstGeom>
          <a:noFill/>
          <a:ln w="0">
            <a:noFill/>
          </a:ln>
        </p:spPr>
      </p:pic>
      <p:sp>
        <p:nvSpPr>
          <p:cNvPr id="92" name=""/>
          <p:cNvSpPr txBox="1"/>
          <p:nvPr/>
        </p:nvSpPr>
        <p:spPr>
          <a:xfrm>
            <a:off x="7682400" y="5062320"/>
            <a:ext cx="264240" cy="309960"/>
          </a:xfrm>
          <a:prstGeom prst="rect">
            <a:avLst/>
          </a:prstGeom>
          <a:noFill/>
          <a:ln w="0">
            <a:noFill/>
          </a:ln>
        </p:spPr>
        <p:txBody>
          <a:bodyPr wrap="none" lIns="0" rIns="0" tIns="0" bIns="0" anchor="t">
            <a:spAutoFit/>
          </a:bodyPr>
          <a:p>
            <a:r>
              <a:rPr b="0" lang="en-US" sz="2090" strike="noStrike" u="none">
                <a:solidFill>
                  <a:srgbClr val="f87171"/>
                </a:solidFill>
                <a:effectLst/>
                <a:uFillTx/>
                <a:latin typeface="NotoSansJP"/>
                <a:ea typeface="NotoSansJP"/>
              </a:rPr>
              <a:t>↓</a:t>
            </a:r>
            <a:endParaRPr b="0" lang="en-US" sz="2090" strike="noStrike" u="none">
              <a:solidFill>
                <a:srgbClr val="000000"/>
              </a:solidFill>
              <a:effectLst/>
              <a:uFillTx/>
              <a:latin typeface="Times New Roman"/>
            </a:endParaRPr>
          </a:p>
        </p:txBody>
      </p:sp>
      <p:sp>
        <p:nvSpPr>
          <p:cNvPr id="93" name=""/>
          <p:cNvSpPr/>
          <p:nvPr/>
        </p:nvSpPr>
        <p:spPr>
          <a:xfrm>
            <a:off x="484920" y="1257120"/>
            <a:ext cx="4102560" cy="1323360"/>
          </a:xfrm>
          <a:custGeom>
            <a:avLst/>
            <a:gdLst/>
            <a:ahLst/>
            <a:rect l="0" t="0" r="r" b="b"/>
            <a:pathLst>
              <a:path w="11396" h="3676">
                <a:moveTo>
                  <a:pt x="0" y="3431"/>
                </a:moveTo>
                <a:lnTo>
                  <a:pt x="0" y="245"/>
                </a:lnTo>
                <a:cubicBezTo>
                  <a:pt x="0" y="228"/>
                  <a:pt x="2" y="213"/>
                  <a:pt x="4" y="197"/>
                </a:cubicBezTo>
                <a:cubicBezTo>
                  <a:pt x="7" y="181"/>
                  <a:pt x="11" y="166"/>
                  <a:pt x="16" y="151"/>
                </a:cubicBezTo>
                <a:cubicBezTo>
                  <a:pt x="21" y="136"/>
                  <a:pt x="27" y="122"/>
                  <a:pt x="35" y="108"/>
                </a:cubicBezTo>
                <a:cubicBezTo>
                  <a:pt x="42" y="95"/>
                  <a:pt x="51" y="83"/>
                  <a:pt x="60" y="71"/>
                </a:cubicBezTo>
                <a:cubicBezTo>
                  <a:pt x="70" y="60"/>
                  <a:pt x="80" y="50"/>
                  <a:pt x="91" y="41"/>
                </a:cubicBezTo>
                <a:cubicBezTo>
                  <a:pt x="102" y="32"/>
                  <a:pt x="114" y="24"/>
                  <a:pt x="126" y="18"/>
                </a:cubicBezTo>
                <a:cubicBezTo>
                  <a:pt x="139" y="12"/>
                  <a:pt x="152" y="7"/>
                  <a:pt x="165" y="4"/>
                </a:cubicBezTo>
                <a:cubicBezTo>
                  <a:pt x="178" y="1"/>
                  <a:pt x="191" y="0"/>
                  <a:pt x="205" y="0"/>
                </a:cubicBezTo>
                <a:lnTo>
                  <a:pt x="11151" y="0"/>
                </a:lnTo>
                <a:cubicBezTo>
                  <a:pt x="11167" y="0"/>
                  <a:pt x="11183" y="1"/>
                  <a:pt x="11199" y="4"/>
                </a:cubicBezTo>
                <a:cubicBezTo>
                  <a:pt x="11215" y="7"/>
                  <a:pt x="11230" y="12"/>
                  <a:pt x="11245" y="18"/>
                </a:cubicBezTo>
                <a:cubicBezTo>
                  <a:pt x="11260" y="24"/>
                  <a:pt x="11274" y="32"/>
                  <a:pt x="11287" y="41"/>
                </a:cubicBezTo>
                <a:cubicBezTo>
                  <a:pt x="11301" y="50"/>
                  <a:pt x="11313" y="60"/>
                  <a:pt x="11324" y="71"/>
                </a:cubicBezTo>
                <a:cubicBezTo>
                  <a:pt x="11336" y="83"/>
                  <a:pt x="11346" y="95"/>
                  <a:pt x="11355" y="108"/>
                </a:cubicBezTo>
                <a:cubicBezTo>
                  <a:pt x="11364" y="122"/>
                  <a:pt x="11371" y="136"/>
                  <a:pt x="11378" y="151"/>
                </a:cubicBezTo>
                <a:cubicBezTo>
                  <a:pt x="11384" y="166"/>
                  <a:pt x="11388" y="181"/>
                  <a:pt x="11392" y="197"/>
                </a:cubicBezTo>
                <a:cubicBezTo>
                  <a:pt x="11395" y="213"/>
                  <a:pt x="11396" y="228"/>
                  <a:pt x="11396" y="245"/>
                </a:cubicBezTo>
                <a:lnTo>
                  <a:pt x="11396" y="3431"/>
                </a:lnTo>
                <a:cubicBezTo>
                  <a:pt x="11396" y="3447"/>
                  <a:pt x="11395" y="3463"/>
                  <a:pt x="11392" y="3479"/>
                </a:cubicBezTo>
                <a:cubicBezTo>
                  <a:pt x="11388" y="3495"/>
                  <a:pt x="11384" y="3510"/>
                  <a:pt x="11378" y="3525"/>
                </a:cubicBezTo>
                <a:cubicBezTo>
                  <a:pt x="11371" y="3540"/>
                  <a:pt x="11364" y="3554"/>
                  <a:pt x="11355" y="3567"/>
                </a:cubicBezTo>
                <a:cubicBezTo>
                  <a:pt x="11346" y="3581"/>
                  <a:pt x="11336" y="3593"/>
                  <a:pt x="11324" y="3605"/>
                </a:cubicBezTo>
                <a:cubicBezTo>
                  <a:pt x="11313" y="3616"/>
                  <a:pt x="11301" y="3626"/>
                  <a:pt x="11287" y="3635"/>
                </a:cubicBezTo>
                <a:cubicBezTo>
                  <a:pt x="11274" y="3644"/>
                  <a:pt x="11260" y="3651"/>
                  <a:pt x="11245" y="3658"/>
                </a:cubicBezTo>
                <a:cubicBezTo>
                  <a:pt x="11230" y="3664"/>
                  <a:pt x="11215" y="3668"/>
                  <a:pt x="11199" y="3672"/>
                </a:cubicBezTo>
                <a:cubicBezTo>
                  <a:pt x="11183" y="3675"/>
                  <a:pt x="11167" y="3676"/>
                  <a:pt x="11151" y="3676"/>
                </a:cubicBezTo>
                <a:lnTo>
                  <a:pt x="205" y="3676"/>
                </a:lnTo>
                <a:cubicBezTo>
                  <a:pt x="191" y="3676"/>
                  <a:pt x="178" y="3675"/>
                  <a:pt x="165" y="3672"/>
                </a:cubicBezTo>
                <a:cubicBezTo>
                  <a:pt x="152" y="3668"/>
                  <a:pt x="139" y="3664"/>
                  <a:pt x="126" y="3658"/>
                </a:cubicBezTo>
                <a:cubicBezTo>
                  <a:pt x="114" y="3651"/>
                  <a:pt x="102" y="3644"/>
                  <a:pt x="91" y="3635"/>
                </a:cubicBezTo>
                <a:cubicBezTo>
                  <a:pt x="80" y="3626"/>
                  <a:pt x="70" y="3616"/>
                  <a:pt x="60" y="3605"/>
                </a:cubicBezTo>
                <a:cubicBezTo>
                  <a:pt x="51" y="3593"/>
                  <a:pt x="42" y="3581"/>
                  <a:pt x="35" y="3567"/>
                </a:cubicBezTo>
                <a:cubicBezTo>
                  <a:pt x="27" y="3554"/>
                  <a:pt x="21" y="3540"/>
                  <a:pt x="16" y="3525"/>
                </a:cubicBezTo>
                <a:cubicBezTo>
                  <a:pt x="11" y="3510"/>
                  <a:pt x="7" y="3495"/>
                  <a:pt x="4" y="3479"/>
                </a:cubicBezTo>
                <a:cubicBezTo>
                  <a:pt x="2" y="3463"/>
                  <a:pt x="0" y="3447"/>
                  <a:pt x="0" y="3431"/>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4" name=""/>
          <p:cNvSpPr/>
          <p:nvPr/>
        </p:nvSpPr>
        <p:spPr>
          <a:xfrm>
            <a:off x="470160" y="1257120"/>
            <a:ext cx="88920" cy="1323360"/>
          </a:xfrm>
          <a:custGeom>
            <a:avLst/>
            <a:gdLst/>
            <a:ahLst/>
            <a:rect l="0" t="0" r="r" b="b"/>
            <a:pathLst>
              <a:path w="247" h="3676">
                <a:moveTo>
                  <a:pt x="184" y="18"/>
                </a:moveTo>
                <a:cubicBezTo>
                  <a:pt x="164" y="31"/>
                  <a:pt x="146" y="48"/>
                  <a:pt x="131" y="71"/>
                </a:cubicBezTo>
                <a:cubicBezTo>
                  <a:pt x="116" y="94"/>
                  <a:pt x="104" y="121"/>
                  <a:pt x="96" y="151"/>
                </a:cubicBezTo>
                <a:cubicBezTo>
                  <a:pt x="87" y="181"/>
                  <a:pt x="83" y="212"/>
                  <a:pt x="83" y="245"/>
                </a:cubicBezTo>
                <a:lnTo>
                  <a:pt x="83" y="3431"/>
                </a:lnTo>
                <a:cubicBezTo>
                  <a:pt x="83" y="3464"/>
                  <a:pt x="87" y="3495"/>
                  <a:pt x="96" y="3525"/>
                </a:cubicBezTo>
                <a:cubicBezTo>
                  <a:pt x="104" y="3555"/>
                  <a:pt x="116" y="3582"/>
                  <a:pt x="131" y="3605"/>
                </a:cubicBezTo>
                <a:cubicBezTo>
                  <a:pt x="146" y="3628"/>
                  <a:pt x="164" y="3645"/>
                  <a:pt x="184" y="3658"/>
                </a:cubicBezTo>
                <a:cubicBezTo>
                  <a:pt x="204" y="3670"/>
                  <a:pt x="225" y="3676"/>
                  <a:pt x="246" y="3676"/>
                </a:cubicBezTo>
                <a:cubicBezTo>
                  <a:pt x="214" y="3676"/>
                  <a:pt x="183" y="3670"/>
                  <a:pt x="153" y="3658"/>
                </a:cubicBezTo>
                <a:cubicBezTo>
                  <a:pt x="123" y="3645"/>
                  <a:pt x="96" y="3628"/>
                  <a:pt x="73" y="3605"/>
                </a:cubicBezTo>
                <a:cubicBezTo>
                  <a:pt x="50" y="3582"/>
                  <a:pt x="32" y="3555"/>
                  <a:pt x="19" y="3525"/>
                </a:cubicBezTo>
                <a:cubicBezTo>
                  <a:pt x="7" y="3495"/>
                  <a:pt x="0" y="3464"/>
                  <a:pt x="0" y="3431"/>
                </a:cubicBezTo>
                <a:lnTo>
                  <a:pt x="0" y="245"/>
                </a:lnTo>
                <a:cubicBezTo>
                  <a:pt x="0" y="212"/>
                  <a:pt x="7" y="181"/>
                  <a:pt x="19" y="151"/>
                </a:cubicBezTo>
                <a:cubicBezTo>
                  <a:pt x="32" y="121"/>
                  <a:pt x="50" y="94"/>
                  <a:pt x="73" y="71"/>
                </a:cubicBezTo>
                <a:cubicBezTo>
                  <a:pt x="96" y="48"/>
                  <a:pt x="123" y="31"/>
                  <a:pt x="153" y="18"/>
                </a:cubicBezTo>
                <a:cubicBezTo>
                  <a:pt x="183" y="6"/>
                  <a:pt x="214" y="0"/>
                  <a:pt x="247" y="0"/>
                </a:cubicBezTo>
                <a:cubicBezTo>
                  <a:pt x="225" y="0"/>
                  <a:pt x="204" y="6"/>
                  <a:pt x="184" y="18"/>
                </a:cubicBezTo>
                <a:close/>
              </a:path>
            </a:pathLst>
          </a:custGeom>
          <a:solidFill>
            <a:srgbClr val="ffd700"/>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95" name="" descr=""/>
          <p:cNvPicPr/>
          <p:nvPr/>
        </p:nvPicPr>
        <p:blipFill>
          <a:blip r:embed="rId9"/>
          <a:stretch/>
        </p:blipFill>
        <p:spPr>
          <a:xfrm>
            <a:off x="676440" y="1463040"/>
            <a:ext cx="176040" cy="176040"/>
          </a:xfrm>
          <a:prstGeom prst="rect">
            <a:avLst/>
          </a:prstGeom>
          <a:noFill/>
          <a:ln w="0">
            <a:noFill/>
          </a:ln>
        </p:spPr>
      </p:pic>
      <p:sp>
        <p:nvSpPr>
          <p:cNvPr id="96" name=""/>
          <p:cNvSpPr txBox="1"/>
          <p:nvPr/>
        </p:nvSpPr>
        <p:spPr>
          <a:xfrm>
            <a:off x="911520" y="5840280"/>
            <a:ext cx="5470200" cy="215280"/>
          </a:xfrm>
          <a:prstGeom prst="rect">
            <a:avLst/>
          </a:prstGeom>
          <a:noFill/>
          <a:ln w="0">
            <a:noFill/>
          </a:ln>
        </p:spPr>
        <p:txBody>
          <a:bodyPr wrap="none" lIns="0" rIns="0" tIns="0" bIns="0" anchor="t">
            <a:spAutoFit/>
          </a:bodyPr>
          <a:p>
            <a:r>
              <a:rPr b="0" lang="zh-CN" sz="1160" strike="noStrike" u="none">
                <a:solidFill>
                  <a:srgbClr val="ffffff"/>
                </a:solidFill>
                <a:effectLst/>
                <a:uFillTx/>
                <a:latin typeface="NotoSansJP"/>
                <a:ea typeface="NotoSansJP"/>
              </a:rPr>
              <a:t>現状維持は選択肢ではありません。積極的な戦略転換が必要な時期に来ています。</a:t>
            </a:r>
            <a:endParaRPr b="0" lang="en-US" sz="1160" strike="noStrike" u="none">
              <a:solidFill>
                <a:srgbClr val="000000"/>
              </a:solidFill>
              <a:effectLst/>
              <a:uFillTx/>
              <a:latin typeface="Times New Roman"/>
            </a:endParaRPr>
          </a:p>
        </p:txBody>
      </p:sp>
      <p:sp>
        <p:nvSpPr>
          <p:cNvPr id="97" name=""/>
          <p:cNvSpPr txBox="1"/>
          <p:nvPr/>
        </p:nvSpPr>
        <p:spPr>
          <a:xfrm>
            <a:off x="941040" y="1460880"/>
            <a:ext cx="1415160" cy="256680"/>
          </a:xfrm>
          <a:prstGeom prst="rect">
            <a:avLst/>
          </a:prstGeom>
          <a:noFill/>
          <a:ln w="0">
            <a:noFill/>
          </a:ln>
        </p:spPr>
        <p:txBody>
          <a:bodyPr wrap="none" lIns="0" rIns="0" tIns="0" bIns="0" anchor="t">
            <a:spAutoFit/>
          </a:bodyPr>
          <a:p>
            <a:r>
              <a:rPr b="0" lang="zh-CN" sz="1390" strike="noStrike" u="none">
                <a:solidFill>
                  <a:srgbClr val="ffffff"/>
                </a:solidFill>
                <a:effectLst/>
                <a:uFillTx/>
                <a:latin typeface="NotoSansJP"/>
                <a:ea typeface="NotoSansJP"/>
              </a:rPr>
              <a:t>「平均の罠」とは</a:t>
            </a:r>
            <a:endParaRPr b="0" lang="en-US" sz="1390" strike="noStrike" u="none">
              <a:solidFill>
                <a:srgbClr val="000000"/>
              </a:solidFill>
              <a:effectLst/>
              <a:uFillTx/>
              <a:latin typeface="Times New Roman"/>
            </a:endParaRPr>
          </a:p>
        </p:txBody>
      </p:sp>
      <p:sp>
        <p:nvSpPr>
          <p:cNvPr id="98" name=""/>
          <p:cNvSpPr txBox="1"/>
          <p:nvPr/>
        </p:nvSpPr>
        <p:spPr>
          <a:xfrm>
            <a:off x="676440" y="1796040"/>
            <a:ext cx="3713040" cy="192600"/>
          </a:xfrm>
          <a:prstGeom prst="rect">
            <a:avLst/>
          </a:prstGeom>
          <a:noFill/>
          <a:ln w="0">
            <a:noFill/>
          </a:ln>
        </p:spPr>
        <p:txBody>
          <a:bodyPr wrap="none" lIns="0" rIns="0" tIns="0" bIns="0" anchor="t">
            <a:spAutoFit/>
          </a:bodyPr>
          <a:p>
            <a:r>
              <a:rPr b="0" lang="zh-CN" sz="1040" strike="noStrike" u="none">
                <a:solidFill>
                  <a:srgbClr val="ffffff"/>
                </a:solidFill>
                <a:effectLst/>
                <a:uFillTx/>
                <a:latin typeface="NotoSansJP"/>
                <a:ea typeface="NotoSansJP"/>
              </a:rPr>
              <a:t>障害者雇用において、</a:t>
            </a:r>
            <a:r>
              <a:rPr b="0" lang="zh-CN" sz="1040" strike="noStrike" u="none">
                <a:solidFill>
                  <a:srgbClr val="fde68a"/>
                </a:solidFill>
                <a:effectLst/>
                <a:uFillTx/>
                <a:latin typeface="NotoSansJP"/>
                <a:ea typeface="NotoSansJP"/>
              </a:rPr>
              <a:t>現状維持は実質的な後退</a:t>
            </a:r>
            <a:r>
              <a:rPr b="0" lang="zh-CN" sz="1040" strike="noStrike" u="none">
                <a:solidFill>
                  <a:srgbClr val="ffffff"/>
                </a:solidFill>
                <a:effectLst/>
                <a:uFillTx/>
                <a:latin typeface="NotoSansJP"/>
                <a:ea typeface="NotoSansJP"/>
              </a:rPr>
              <a:t>を意味します。</a:t>
            </a:r>
            <a:endParaRPr b="0" lang="en-US" sz="1040" strike="noStrike" u="none">
              <a:solidFill>
                <a:srgbClr val="000000"/>
              </a:solidFill>
              <a:effectLst/>
              <a:uFillTx/>
              <a:latin typeface="Times New Roman"/>
            </a:endParaRPr>
          </a:p>
        </p:txBody>
      </p:sp>
      <p:sp>
        <p:nvSpPr>
          <p:cNvPr id="99" name=""/>
          <p:cNvSpPr txBox="1"/>
          <p:nvPr/>
        </p:nvSpPr>
        <p:spPr>
          <a:xfrm>
            <a:off x="676440" y="2009160"/>
            <a:ext cx="3713040" cy="192600"/>
          </a:xfrm>
          <a:prstGeom prst="rect">
            <a:avLst/>
          </a:prstGeom>
          <a:noFill/>
          <a:ln w="0">
            <a:noFill/>
          </a:ln>
        </p:spPr>
        <p:txBody>
          <a:bodyPr wrap="none" lIns="0" rIns="0" tIns="0" bIns="0" anchor="t">
            <a:spAutoFit/>
          </a:bodyPr>
          <a:p>
            <a:r>
              <a:rPr b="0" lang="zh-CN" sz="1040" strike="noStrike" u="none">
                <a:solidFill>
                  <a:srgbClr val="ffffff"/>
                </a:solidFill>
                <a:effectLst/>
                <a:uFillTx/>
                <a:latin typeface="NotoSansJP"/>
                <a:ea typeface="NotoSansJP"/>
              </a:rPr>
              <a:t>周囲が進化する中で平均的な成果に甘んじることは、相対的地</a:t>
            </a:r>
            <a:endParaRPr b="0" lang="en-US" sz="1040" strike="noStrike" u="none">
              <a:solidFill>
                <a:srgbClr val="000000"/>
              </a:solidFill>
              <a:effectLst/>
              <a:uFillTx/>
              <a:latin typeface="Times New Roman"/>
            </a:endParaRPr>
          </a:p>
        </p:txBody>
      </p:sp>
      <p:sp>
        <p:nvSpPr>
          <p:cNvPr id="100" name=""/>
          <p:cNvSpPr txBox="1"/>
          <p:nvPr/>
        </p:nvSpPr>
        <p:spPr>
          <a:xfrm>
            <a:off x="676440" y="2229840"/>
            <a:ext cx="1326600" cy="192600"/>
          </a:xfrm>
          <a:prstGeom prst="rect">
            <a:avLst/>
          </a:prstGeom>
          <a:noFill/>
          <a:ln w="0">
            <a:noFill/>
          </a:ln>
        </p:spPr>
        <p:txBody>
          <a:bodyPr wrap="none" lIns="0" rIns="0" tIns="0" bIns="0" anchor="t">
            <a:spAutoFit/>
          </a:bodyPr>
          <a:p>
            <a:r>
              <a:rPr b="0" lang="zh-CN" sz="1040" strike="noStrike" u="none">
                <a:solidFill>
                  <a:srgbClr val="ffffff"/>
                </a:solidFill>
                <a:effectLst/>
                <a:uFillTx/>
                <a:latin typeface="NotoSansJP"/>
                <a:ea typeface="NotoSansJP"/>
              </a:rPr>
              <a:t>位の低下を招きます。</a:t>
            </a:r>
            <a:endParaRPr b="0" lang="en-US" sz="104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0" y="0"/>
            <a:ext cx="10294200" cy="7181640"/>
          </a:xfrm>
          <a:prstGeom prst="rect">
            <a:avLst/>
          </a:prstGeom>
          <a:noFill/>
          <a:ln w="0">
            <a:noFill/>
          </a:ln>
        </p:spPr>
      </p:pic>
      <p:sp>
        <p:nvSpPr>
          <p:cNvPr id="102" name=""/>
          <p:cNvSpPr/>
          <p:nvPr/>
        </p:nvSpPr>
        <p:spPr>
          <a:xfrm>
            <a:off x="-360" y="0"/>
            <a:ext cx="2011320" cy="2010960"/>
          </a:xfrm>
          <a:custGeom>
            <a:avLst/>
            <a:gdLst/>
            <a:ahLst/>
            <a:rect l="0" t="0" r="r" b="b"/>
            <a:pathLst>
              <a:path w="5587" h="5586">
                <a:moveTo>
                  <a:pt x="5587" y="1675"/>
                </a:moveTo>
                <a:cubicBezTo>
                  <a:pt x="5587" y="1739"/>
                  <a:pt x="5585" y="1803"/>
                  <a:pt x="5582" y="1867"/>
                </a:cubicBezTo>
                <a:cubicBezTo>
                  <a:pt x="5579" y="1931"/>
                  <a:pt x="5574" y="1995"/>
                  <a:pt x="5568" y="2058"/>
                </a:cubicBezTo>
                <a:cubicBezTo>
                  <a:pt x="5561" y="2122"/>
                  <a:pt x="5554" y="2185"/>
                  <a:pt x="5544" y="2249"/>
                </a:cubicBezTo>
                <a:cubicBezTo>
                  <a:pt x="5535" y="2312"/>
                  <a:pt x="5524" y="2375"/>
                  <a:pt x="5511" y="2438"/>
                </a:cubicBezTo>
                <a:cubicBezTo>
                  <a:pt x="5499" y="2501"/>
                  <a:pt x="5485" y="2563"/>
                  <a:pt x="5469" y="2625"/>
                </a:cubicBezTo>
                <a:cubicBezTo>
                  <a:pt x="5454" y="2687"/>
                  <a:pt x="5437" y="2749"/>
                  <a:pt x="5418" y="2811"/>
                </a:cubicBezTo>
                <a:cubicBezTo>
                  <a:pt x="5400" y="2872"/>
                  <a:pt x="5380" y="2933"/>
                  <a:pt x="5358" y="2993"/>
                </a:cubicBezTo>
                <a:cubicBezTo>
                  <a:pt x="5337" y="3053"/>
                  <a:pt x="5313" y="3113"/>
                  <a:pt x="5289" y="3172"/>
                </a:cubicBezTo>
                <a:cubicBezTo>
                  <a:pt x="5265" y="3231"/>
                  <a:pt x="5239" y="3290"/>
                  <a:pt x="5211" y="3348"/>
                </a:cubicBezTo>
                <a:cubicBezTo>
                  <a:pt x="5184" y="3405"/>
                  <a:pt x="5155" y="3463"/>
                  <a:pt x="5125" y="3519"/>
                </a:cubicBezTo>
                <a:cubicBezTo>
                  <a:pt x="5095" y="3575"/>
                  <a:pt x="5063" y="3631"/>
                  <a:pt x="5030" y="3686"/>
                </a:cubicBezTo>
                <a:cubicBezTo>
                  <a:pt x="4997" y="3741"/>
                  <a:pt x="4963" y="3795"/>
                  <a:pt x="4928" y="3848"/>
                </a:cubicBezTo>
                <a:cubicBezTo>
                  <a:pt x="4892" y="3901"/>
                  <a:pt x="4855" y="3954"/>
                  <a:pt x="4817" y="4005"/>
                </a:cubicBezTo>
                <a:cubicBezTo>
                  <a:pt x="4779" y="4056"/>
                  <a:pt x="4740" y="4107"/>
                  <a:pt x="4699" y="4156"/>
                </a:cubicBezTo>
                <a:cubicBezTo>
                  <a:pt x="4659" y="4206"/>
                  <a:pt x="4617" y="4254"/>
                  <a:pt x="4574" y="4302"/>
                </a:cubicBezTo>
                <a:cubicBezTo>
                  <a:pt x="4531" y="4349"/>
                  <a:pt x="4487" y="4395"/>
                  <a:pt x="4442" y="4441"/>
                </a:cubicBezTo>
                <a:cubicBezTo>
                  <a:pt x="4396" y="4486"/>
                  <a:pt x="4350" y="4530"/>
                  <a:pt x="4303" y="4573"/>
                </a:cubicBezTo>
                <a:cubicBezTo>
                  <a:pt x="4255" y="4616"/>
                  <a:pt x="4207" y="4658"/>
                  <a:pt x="4157" y="4698"/>
                </a:cubicBezTo>
                <a:cubicBezTo>
                  <a:pt x="4108" y="4739"/>
                  <a:pt x="4057" y="4778"/>
                  <a:pt x="4006" y="4816"/>
                </a:cubicBezTo>
                <a:cubicBezTo>
                  <a:pt x="3955" y="4854"/>
                  <a:pt x="3902" y="4891"/>
                  <a:pt x="3849" y="4927"/>
                </a:cubicBezTo>
                <a:cubicBezTo>
                  <a:pt x="3796" y="4962"/>
                  <a:pt x="3742" y="4996"/>
                  <a:pt x="3687" y="5029"/>
                </a:cubicBezTo>
                <a:cubicBezTo>
                  <a:pt x="3632" y="5062"/>
                  <a:pt x="3576" y="5094"/>
                  <a:pt x="3520" y="5124"/>
                </a:cubicBezTo>
                <a:cubicBezTo>
                  <a:pt x="3464" y="5154"/>
                  <a:pt x="3406" y="5183"/>
                  <a:pt x="3349" y="5210"/>
                </a:cubicBezTo>
                <a:cubicBezTo>
                  <a:pt x="3291" y="5238"/>
                  <a:pt x="3232" y="5264"/>
                  <a:pt x="3173" y="5288"/>
                </a:cubicBezTo>
                <a:cubicBezTo>
                  <a:pt x="3114" y="5312"/>
                  <a:pt x="3054" y="5336"/>
                  <a:pt x="2994" y="5357"/>
                </a:cubicBezTo>
                <a:cubicBezTo>
                  <a:pt x="2934" y="5379"/>
                  <a:pt x="2873" y="5399"/>
                  <a:pt x="2812" y="5417"/>
                </a:cubicBezTo>
                <a:cubicBezTo>
                  <a:pt x="2750" y="5436"/>
                  <a:pt x="2688" y="5453"/>
                  <a:pt x="2626" y="5468"/>
                </a:cubicBezTo>
                <a:cubicBezTo>
                  <a:pt x="2564" y="5484"/>
                  <a:pt x="2502" y="5498"/>
                  <a:pt x="2439" y="5510"/>
                </a:cubicBezTo>
                <a:cubicBezTo>
                  <a:pt x="2376" y="5523"/>
                  <a:pt x="2313" y="5534"/>
                  <a:pt x="2250" y="5543"/>
                </a:cubicBezTo>
                <a:cubicBezTo>
                  <a:pt x="2186" y="5553"/>
                  <a:pt x="2123" y="5560"/>
                  <a:pt x="2059" y="5567"/>
                </a:cubicBezTo>
                <a:cubicBezTo>
                  <a:pt x="1996" y="5573"/>
                  <a:pt x="1932" y="5578"/>
                  <a:pt x="1868" y="5581"/>
                </a:cubicBezTo>
                <a:cubicBezTo>
                  <a:pt x="1804" y="5584"/>
                  <a:pt x="1740" y="5586"/>
                  <a:pt x="1676" y="5586"/>
                </a:cubicBezTo>
                <a:cubicBezTo>
                  <a:pt x="1612" y="5586"/>
                  <a:pt x="1548" y="5584"/>
                  <a:pt x="1484" y="5581"/>
                </a:cubicBezTo>
                <a:cubicBezTo>
                  <a:pt x="1420" y="5578"/>
                  <a:pt x="1356" y="5573"/>
                  <a:pt x="1293" y="5567"/>
                </a:cubicBezTo>
                <a:cubicBezTo>
                  <a:pt x="1229" y="5560"/>
                  <a:pt x="1166" y="5553"/>
                  <a:pt x="1102" y="5543"/>
                </a:cubicBezTo>
                <a:cubicBezTo>
                  <a:pt x="1039" y="5534"/>
                  <a:pt x="976" y="5523"/>
                  <a:pt x="913" y="5510"/>
                </a:cubicBezTo>
                <a:cubicBezTo>
                  <a:pt x="851" y="5498"/>
                  <a:pt x="788" y="5484"/>
                  <a:pt x="726" y="5468"/>
                </a:cubicBezTo>
                <a:cubicBezTo>
                  <a:pt x="664" y="5453"/>
                  <a:pt x="602" y="5436"/>
                  <a:pt x="541" y="5417"/>
                </a:cubicBezTo>
                <a:cubicBezTo>
                  <a:pt x="480" y="5399"/>
                  <a:pt x="419" y="5379"/>
                  <a:pt x="359" y="5357"/>
                </a:cubicBezTo>
                <a:cubicBezTo>
                  <a:pt x="299" y="5336"/>
                  <a:pt x="239" y="5312"/>
                  <a:pt x="180" y="5288"/>
                </a:cubicBezTo>
                <a:cubicBezTo>
                  <a:pt x="121" y="5264"/>
                  <a:pt x="62" y="5238"/>
                  <a:pt x="4" y="5210"/>
                </a:cubicBezTo>
                <a:cubicBezTo>
                  <a:pt x="3" y="5210"/>
                  <a:pt x="2" y="5209"/>
                  <a:pt x="0" y="5208"/>
                </a:cubicBezTo>
                <a:lnTo>
                  <a:pt x="1" y="0"/>
                </a:lnTo>
                <a:lnTo>
                  <a:pt x="5209" y="0"/>
                </a:lnTo>
                <a:cubicBezTo>
                  <a:pt x="5210" y="1"/>
                  <a:pt x="5211" y="2"/>
                  <a:pt x="5211" y="3"/>
                </a:cubicBezTo>
                <a:cubicBezTo>
                  <a:pt x="5239" y="61"/>
                  <a:pt x="5265" y="120"/>
                  <a:pt x="5289" y="179"/>
                </a:cubicBezTo>
                <a:cubicBezTo>
                  <a:pt x="5313" y="238"/>
                  <a:pt x="5337" y="298"/>
                  <a:pt x="5358" y="358"/>
                </a:cubicBezTo>
                <a:cubicBezTo>
                  <a:pt x="5380" y="418"/>
                  <a:pt x="5400" y="479"/>
                  <a:pt x="5418" y="540"/>
                </a:cubicBezTo>
                <a:cubicBezTo>
                  <a:pt x="5437" y="601"/>
                  <a:pt x="5454" y="663"/>
                  <a:pt x="5469" y="725"/>
                </a:cubicBezTo>
                <a:cubicBezTo>
                  <a:pt x="5485" y="787"/>
                  <a:pt x="5499" y="850"/>
                  <a:pt x="5511" y="912"/>
                </a:cubicBezTo>
                <a:cubicBezTo>
                  <a:pt x="5524" y="975"/>
                  <a:pt x="5535" y="1038"/>
                  <a:pt x="5544" y="1101"/>
                </a:cubicBezTo>
                <a:cubicBezTo>
                  <a:pt x="5554" y="1165"/>
                  <a:pt x="5561" y="1228"/>
                  <a:pt x="5568" y="1292"/>
                </a:cubicBezTo>
                <a:cubicBezTo>
                  <a:pt x="5574" y="1355"/>
                  <a:pt x="5579" y="1419"/>
                  <a:pt x="5582" y="1483"/>
                </a:cubicBezTo>
                <a:cubicBezTo>
                  <a:pt x="5585" y="1547"/>
                  <a:pt x="5587" y="1611"/>
                  <a:pt x="5587" y="1675"/>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03" name=""/>
          <p:cNvSpPr/>
          <p:nvPr/>
        </p:nvSpPr>
        <p:spPr>
          <a:xfrm>
            <a:off x="8685720" y="5975280"/>
            <a:ext cx="2010960" cy="2010960"/>
          </a:xfrm>
          <a:custGeom>
            <a:avLst/>
            <a:gdLst/>
            <a:ahLst/>
            <a:rect l="0" t="0" r="r" b="b"/>
            <a:pathLst>
              <a:path w="5586" h="5586">
                <a:moveTo>
                  <a:pt x="5586" y="2793"/>
                </a:moveTo>
                <a:cubicBezTo>
                  <a:pt x="5586" y="2839"/>
                  <a:pt x="5585" y="2884"/>
                  <a:pt x="5583" y="2930"/>
                </a:cubicBezTo>
                <a:cubicBezTo>
                  <a:pt x="5581" y="2977"/>
                  <a:pt x="5577" y="3022"/>
                  <a:pt x="5573" y="3068"/>
                </a:cubicBezTo>
                <a:cubicBezTo>
                  <a:pt x="5568" y="3113"/>
                  <a:pt x="5563" y="3158"/>
                  <a:pt x="5556" y="3204"/>
                </a:cubicBezTo>
                <a:cubicBezTo>
                  <a:pt x="5549" y="3249"/>
                  <a:pt x="5541" y="3294"/>
                  <a:pt x="5533" y="3339"/>
                </a:cubicBezTo>
                <a:cubicBezTo>
                  <a:pt x="5524" y="3384"/>
                  <a:pt x="5514" y="3428"/>
                  <a:pt x="5503" y="3472"/>
                </a:cubicBezTo>
                <a:cubicBezTo>
                  <a:pt x="5491" y="3517"/>
                  <a:pt x="5479" y="3561"/>
                  <a:pt x="5466" y="3605"/>
                </a:cubicBezTo>
                <a:cubicBezTo>
                  <a:pt x="5453" y="3648"/>
                  <a:pt x="5438" y="3692"/>
                  <a:pt x="5423" y="3735"/>
                </a:cubicBezTo>
                <a:cubicBezTo>
                  <a:pt x="5408" y="3778"/>
                  <a:pt x="5391" y="3820"/>
                  <a:pt x="5374" y="3863"/>
                </a:cubicBezTo>
                <a:cubicBezTo>
                  <a:pt x="5356" y="3905"/>
                  <a:pt x="5338" y="3947"/>
                  <a:pt x="5318" y="3988"/>
                </a:cubicBezTo>
                <a:cubicBezTo>
                  <a:pt x="5299" y="4029"/>
                  <a:pt x="5278" y="4070"/>
                  <a:pt x="5256" y="4110"/>
                </a:cubicBezTo>
                <a:cubicBezTo>
                  <a:pt x="5235" y="4151"/>
                  <a:pt x="5212" y="4190"/>
                  <a:pt x="5189" y="4230"/>
                </a:cubicBezTo>
                <a:cubicBezTo>
                  <a:pt x="5165" y="4269"/>
                  <a:pt x="5141" y="4307"/>
                  <a:pt x="5116" y="4345"/>
                </a:cubicBezTo>
                <a:cubicBezTo>
                  <a:pt x="5090" y="4383"/>
                  <a:pt x="5064" y="4421"/>
                  <a:pt x="5037" y="4457"/>
                </a:cubicBezTo>
                <a:cubicBezTo>
                  <a:pt x="5009" y="4494"/>
                  <a:pt x="4981" y="4530"/>
                  <a:pt x="4952" y="4566"/>
                </a:cubicBezTo>
                <a:cubicBezTo>
                  <a:pt x="4923" y="4601"/>
                  <a:pt x="4893" y="4635"/>
                  <a:pt x="4863" y="4669"/>
                </a:cubicBezTo>
                <a:cubicBezTo>
                  <a:pt x="4832" y="4703"/>
                  <a:pt x="4801" y="4736"/>
                  <a:pt x="4768" y="4769"/>
                </a:cubicBezTo>
                <a:cubicBezTo>
                  <a:pt x="4736" y="4801"/>
                  <a:pt x="4703" y="4832"/>
                  <a:pt x="4669" y="4863"/>
                </a:cubicBezTo>
                <a:cubicBezTo>
                  <a:pt x="4635" y="4894"/>
                  <a:pt x="4601" y="4924"/>
                  <a:pt x="4565" y="4953"/>
                </a:cubicBezTo>
                <a:cubicBezTo>
                  <a:pt x="4530" y="4982"/>
                  <a:pt x="4494" y="5010"/>
                  <a:pt x="4457" y="5037"/>
                </a:cubicBezTo>
                <a:cubicBezTo>
                  <a:pt x="4420" y="5064"/>
                  <a:pt x="4383" y="5090"/>
                  <a:pt x="4345" y="5116"/>
                </a:cubicBezTo>
                <a:cubicBezTo>
                  <a:pt x="4307" y="5141"/>
                  <a:pt x="4269" y="5166"/>
                  <a:pt x="4229" y="5189"/>
                </a:cubicBezTo>
                <a:cubicBezTo>
                  <a:pt x="4190" y="5213"/>
                  <a:pt x="4150" y="5235"/>
                  <a:pt x="4110" y="5257"/>
                </a:cubicBezTo>
                <a:cubicBezTo>
                  <a:pt x="4070" y="5278"/>
                  <a:pt x="4029" y="5299"/>
                  <a:pt x="3988" y="5318"/>
                </a:cubicBezTo>
                <a:cubicBezTo>
                  <a:pt x="3946" y="5338"/>
                  <a:pt x="3905" y="5356"/>
                  <a:pt x="3862" y="5374"/>
                </a:cubicBezTo>
                <a:cubicBezTo>
                  <a:pt x="3820" y="5391"/>
                  <a:pt x="3777" y="5408"/>
                  <a:pt x="3734" y="5423"/>
                </a:cubicBezTo>
                <a:cubicBezTo>
                  <a:pt x="3691" y="5439"/>
                  <a:pt x="3648" y="5453"/>
                  <a:pt x="3604" y="5466"/>
                </a:cubicBezTo>
                <a:cubicBezTo>
                  <a:pt x="3561" y="5480"/>
                  <a:pt x="3517" y="5492"/>
                  <a:pt x="3472" y="5503"/>
                </a:cubicBezTo>
                <a:cubicBezTo>
                  <a:pt x="3428" y="5514"/>
                  <a:pt x="3383" y="5524"/>
                  <a:pt x="3338" y="5533"/>
                </a:cubicBezTo>
                <a:cubicBezTo>
                  <a:pt x="3294" y="5542"/>
                  <a:pt x="3249" y="5550"/>
                  <a:pt x="3203" y="5556"/>
                </a:cubicBezTo>
                <a:cubicBezTo>
                  <a:pt x="3158" y="5563"/>
                  <a:pt x="3113" y="5569"/>
                  <a:pt x="3067" y="5573"/>
                </a:cubicBezTo>
                <a:cubicBezTo>
                  <a:pt x="3022" y="5578"/>
                  <a:pt x="2976" y="5581"/>
                  <a:pt x="2931" y="5583"/>
                </a:cubicBezTo>
                <a:cubicBezTo>
                  <a:pt x="2885" y="5585"/>
                  <a:pt x="2839" y="5586"/>
                  <a:pt x="2794" y="5586"/>
                </a:cubicBezTo>
                <a:cubicBezTo>
                  <a:pt x="2748" y="5586"/>
                  <a:pt x="2702" y="5585"/>
                  <a:pt x="2657" y="5583"/>
                </a:cubicBezTo>
                <a:cubicBezTo>
                  <a:pt x="2611" y="5581"/>
                  <a:pt x="2565" y="5578"/>
                  <a:pt x="2520" y="5573"/>
                </a:cubicBezTo>
                <a:cubicBezTo>
                  <a:pt x="2474" y="5569"/>
                  <a:pt x="2429" y="5563"/>
                  <a:pt x="2384" y="5556"/>
                </a:cubicBezTo>
                <a:cubicBezTo>
                  <a:pt x="2339" y="5550"/>
                  <a:pt x="2294" y="5542"/>
                  <a:pt x="2249" y="5533"/>
                </a:cubicBezTo>
                <a:cubicBezTo>
                  <a:pt x="2204" y="5524"/>
                  <a:pt x="2159" y="5514"/>
                  <a:pt x="2115" y="5503"/>
                </a:cubicBezTo>
                <a:cubicBezTo>
                  <a:pt x="2071" y="5492"/>
                  <a:pt x="2027" y="5480"/>
                  <a:pt x="1983" y="5466"/>
                </a:cubicBezTo>
                <a:cubicBezTo>
                  <a:pt x="1939" y="5453"/>
                  <a:pt x="1896" y="5439"/>
                  <a:pt x="1853" y="5423"/>
                </a:cubicBezTo>
                <a:cubicBezTo>
                  <a:pt x="1810" y="5408"/>
                  <a:pt x="1767" y="5391"/>
                  <a:pt x="1725" y="5374"/>
                </a:cubicBezTo>
                <a:cubicBezTo>
                  <a:pt x="1683" y="5356"/>
                  <a:pt x="1641" y="5338"/>
                  <a:pt x="1600" y="5318"/>
                </a:cubicBezTo>
                <a:cubicBezTo>
                  <a:pt x="1558" y="5299"/>
                  <a:pt x="1518" y="5278"/>
                  <a:pt x="1477" y="5257"/>
                </a:cubicBezTo>
                <a:cubicBezTo>
                  <a:pt x="1437" y="5235"/>
                  <a:pt x="1397" y="5213"/>
                  <a:pt x="1358" y="5189"/>
                </a:cubicBezTo>
                <a:cubicBezTo>
                  <a:pt x="1319" y="5166"/>
                  <a:pt x="1280" y="5141"/>
                  <a:pt x="1242" y="5116"/>
                </a:cubicBezTo>
                <a:cubicBezTo>
                  <a:pt x="1204" y="5090"/>
                  <a:pt x="1167" y="5064"/>
                  <a:pt x="1130" y="5037"/>
                </a:cubicBezTo>
                <a:cubicBezTo>
                  <a:pt x="1093" y="5010"/>
                  <a:pt x="1057" y="4982"/>
                  <a:pt x="1022" y="4953"/>
                </a:cubicBezTo>
                <a:cubicBezTo>
                  <a:pt x="986" y="4924"/>
                  <a:pt x="951" y="4894"/>
                  <a:pt x="917" y="4863"/>
                </a:cubicBezTo>
                <a:cubicBezTo>
                  <a:pt x="883" y="4832"/>
                  <a:pt x="850" y="4801"/>
                  <a:pt x="818" y="4769"/>
                </a:cubicBezTo>
                <a:cubicBezTo>
                  <a:pt x="786" y="4736"/>
                  <a:pt x="754" y="4703"/>
                  <a:pt x="724" y="4669"/>
                </a:cubicBezTo>
                <a:cubicBezTo>
                  <a:pt x="693" y="4635"/>
                  <a:pt x="663" y="4601"/>
                  <a:pt x="634" y="4566"/>
                </a:cubicBezTo>
                <a:cubicBezTo>
                  <a:pt x="605" y="4530"/>
                  <a:pt x="577" y="4494"/>
                  <a:pt x="550" y="4457"/>
                </a:cubicBezTo>
                <a:cubicBezTo>
                  <a:pt x="522" y="4421"/>
                  <a:pt x="496" y="4383"/>
                  <a:pt x="471" y="4345"/>
                </a:cubicBezTo>
                <a:cubicBezTo>
                  <a:pt x="445" y="4307"/>
                  <a:pt x="421" y="4269"/>
                  <a:pt x="397" y="4230"/>
                </a:cubicBezTo>
                <a:cubicBezTo>
                  <a:pt x="374" y="4190"/>
                  <a:pt x="351" y="4151"/>
                  <a:pt x="330" y="4110"/>
                </a:cubicBezTo>
                <a:cubicBezTo>
                  <a:pt x="308" y="4070"/>
                  <a:pt x="288" y="4029"/>
                  <a:pt x="268" y="3988"/>
                </a:cubicBezTo>
                <a:cubicBezTo>
                  <a:pt x="249" y="3947"/>
                  <a:pt x="230" y="3905"/>
                  <a:pt x="213" y="3863"/>
                </a:cubicBezTo>
                <a:cubicBezTo>
                  <a:pt x="195" y="3820"/>
                  <a:pt x="179" y="3778"/>
                  <a:pt x="163" y="3735"/>
                </a:cubicBezTo>
                <a:cubicBezTo>
                  <a:pt x="148" y="3692"/>
                  <a:pt x="134" y="3648"/>
                  <a:pt x="120" y="3605"/>
                </a:cubicBezTo>
                <a:cubicBezTo>
                  <a:pt x="107" y="3561"/>
                  <a:pt x="95" y="3517"/>
                  <a:pt x="84" y="3472"/>
                </a:cubicBezTo>
                <a:cubicBezTo>
                  <a:pt x="73" y="3428"/>
                  <a:pt x="63" y="3384"/>
                  <a:pt x="54" y="3339"/>
                </a:cubicBezTo>
                <a:cubicBezTo>
                  <a:pt x="45" y="3294"/>
                  <a:pt x="37" y="3249"/>
                  <a:pt x="30" y="3204"/>
                </a:cubicBezTo>
                <a:cubicBezTo>
                  <a:pt x="24" y="3158"/>
                  <a:pt x="18" y="3113"/>
                  <a:pt x="14" y="3068"/>
                </a:cubicBezTo>
                <a:cubicBezTo>
                  <a:pt x="9" y="3022"/>
                  <a:pt x="6" y="2977"/>
                  <a:pt x="3" y="2930"/>
                </a:cubicBezTo>
                <a:cubicBezTo>
                  <a:pt x="1" y="2884"/>
                  <a:pt x="0" y="2839"/>
                  <a:pt x="0" y="2793"/>
                </a:cubicBezTo>
                <a:cubicBezTo>
                  <a:pt x="0" y="2747"/>
                  <a:pt x="1" y="2702"/>
                  <a:pt x="3" y="2656"/>
                </a:cubicBezTo>
                <a:cubicBezTo>
                  <a:pt x="6" y="2610"/>
                  <a:pt x="9" y="2565"/>
                  <a:pt x="14" y="2519"/>
                </a:cubicBezTo>
                <a:cubicBezTo>
                  <a:pt x="18" y="2474"/>
                  <a:pt x="24" y="2428"/>
                  <a:pt x="30" y="2383"/>
                </a:cubicBezTo>
                <a:cubicBezTo>
                  <a:pt x="37" y="2338"/>
                  <a:pt x="45" y="2293"/>
                  <a:pt x="54" y="2248"/>
                </a:cubicBezTo>
                <a:cubicBezTo>
                  <a:pt x="63" y="2203"/>
                  <a:pt x="73" y="2159"/>
                  <a:pt x="84" y="2114"/>
                </a:cubicBezTo>
                <a:cubicBezTo>
                  <a:pt x="95" y="2070"/>
                  <a:pt x="107" y="2026"/>
                  <a:pt x="120" y="1982"/>
                </a:cubicBezTo>
                <a:cubicBezTo>
                  <a:pt x="134" y="1939"/>
                  <a:pt x="148" y="1895"/>
                  <a:pt x="163" y="1852"/>
                </a:cubicBezTo>
                <a:cubicBezTo>
                  <a:pt x="179" y="1809"/>
                  <a:pt x="195" y="1767"/>
                  <a:pt x="213" y="1724"/>
                </a:cubicBezTo>
                <a:cubicBezTo>
                  <a:pt x="230" y="1682"/>
                  <a:pt x="249" y="1640"/>
                  <a:pt x="268" y="1599"/>
                </a:cubicBezTo>
                <a:cubicBezTo>
                  <a:pt x="288" y="1558"/>
                  <a:pt x="308" y="1517"/>
                  <a:pt x="330" y="1477"/>
                </a:cubicBezTo>
                <a:cubicBezTo>
                  <a:pt x="351" y="1436"/>
                  <a:pt x="374" y="1396"/>
                  <a:pt x="397" y="1357"/>
                </a:cubicBezTo>
                <a:cubicBezTo>
                  <a:pt x="421" y="1318"/>
                  <a:pt x="445" y="1279"/>
                  <a:pt x="471" y="1241"/>
                </a:cubicBezTo>
                <a:cubicBezTo>
                  <a:pt x="496" y="1203"/>
                  <a:pt x="522" y="1166"/>
                  <a:pt x="550" y="1129"/>
                </a:cubicBezTo>
                <a:cubicBezTo>
                  <a:pt x="577" y="1093"/>
                  <a:pt x="605" y="1057"/>
                  <a:pt x="634" y="1021"/>
                </a:cubicBezTo>
                <a:cubicBezTo>
                  <a:pt x="663" y="986"/>
                  <a:pt x="693" y="951"/>
                  <a:pt x="724" y="918"/>
                </a:cubicBezTo>
                <a:cubicBezTo>
                  <a:pt x="754" y="884"/>
                  <a:pt x="786" y="851"/>
                  <a:pt x="818" y="818"/>
                </a:cubicBezTo>
                <a:cubicBezTo>
                  <a:pt x="850" y="786"/>
                  <a:pt x="883" y="755"/>
                  <a:pt x="917" y="724"/>
                </a:cubicBezTo>
                <a:cubicBezTo>
                  <a:pt x="951" y="693"/>
                  <a:pt x="986" y="663"/>
                  <a:pt x="1022" y="634"/>
                </a:cubicBezTo>
                <a:cubicBezTo>
                  <a:pt x="1057" y="605"/>
                  <a:pt x="1093" y="577"/>
                  <a:pt x="1130" y="550"/>
                </a:cubicBezTo>
                <a:cubicBezTo>
                  <a:pt x="1167" y="523"/>
                  <a:pt x="1204" y="496"/>
                  <a:pt x="1242" y="471"/>
                </a:cubicBezTo>
                <a:cubicBezTo>
                  <a:pt x="1280" y="446"/>
                  <a:pt x="1319" y="421"/>
                  <a:pt x="1358" y="398"/>
                </a:cubicBezTo>
                <a:cubicBezTo>
                  <a:pt x="1397" y="374"/>
                  <a:pt x="1437" y="352"/>
                  <a:pt x="1477" y="330"/>
                </a:cubicBezTo>
                <a:cubicBezTo>
                  <a:pt x="1518" y="309"/>
                  <a:pt x="1558" y="288"/>
                  <a:pt x="1600" y="269"/>
                </a:cubicBezTo>
                <a:cubicBezTo>
                  <a:pt x="1641" y="249"/>
                  <a:pt x="1683" y="230"/>
                  <a:pt x="1725" y="213"/>
                </a:cubicBezTo>
                <a:cubicBezTo>
                  <a:pt x="1767" y="195"/>
                  <a:pt x="1810" y="179"/>
                  <a:pt x="1853" y="164"/>
                </a:cubicBezTo>
                <a:cubicBezTo>
                  <a:pt x="1896" y="148"/>
                  <a:pt x="1939" y="134"/>
                  <a:pt x="1983" y="121"/>
                </a:cubicBezTo>
                <a:cubicBezTo>
                  <a:pt x="2027" y="107"/>
                  <a:pt x="2071" y="95"/>
                  <a:pt x="2115" y="84"/>
                </a:cubicBezTo>
                <a:cubicBezTo>
                  <a:pt x="2159" y="73"/>
                  <a:pt x="2204" y="63"/>
                  <a:pt x="2249" y="54"/>
                </a:cubicBezTo>
                <a:cubicBezTo>
                  <a:pt x="2294" y="45"/>
                  <a:pt x="2339" y="37"/>
                  <a:pt x="2384" y="31"/>
                </a:cubicBezTo>
                <a:cubicBezTo>
                  <a:pt x="2429" y="24"/>
                  <a:pt x="2474" y="18"/>
                  <a:pt x="2520" y="14"/>
                </a:cubicBezTo>
                <a:cubicBezTo>
                  <a:pt x="2565" y="9"/>
                  <a:pt x="2611" y="6"/>
                  <a:pt x="2657" y="4"/>
                </a:cubicBezTo>
                <a:cubicBezTo>
                  <a:pt x="2702" y="2"/>
                  <a:pt x="2748" y="0"/>
                  <a:pt x="2794" y="0"/>
                </a:cubicBezTo>
                <a:cubicBezTo>
                  <a:pt x="2839" y="0"/>
                  <a:pt x="2885" y="2"/>
                  <a:pt x="2931" y="4"/>
                </a:cubicBezTo>
                <a:cubicBezTo>
                  <a:pt x="2976" y="6"/>
                  <a:pt x="3022" y="9"/>
                  <a:pt x="3067" y="14"/>
                </a:cubicBezTo>
                <a:cubicBezTo>
                  <a:pt x="3113" y="18"/>
                  <a:pt x="3158" y="24"/>
                  <a:pt x="3203" y="31"/>
                </a:cubicBezTo>
                <a:cubicBezTo>
                  <a:pt x="3249" y="37"/>
                  <a:pt x="3294" y="45"/>
                  <a:pt x="3338" y="54"/>
                </a:cubicBezTo>
                <a:cubicBezTo>
                  <a:pt x="3383" y="63"/>
                  <a:pt x="3428" y="73"/>
                  <a:pt x="3472" y="84"/>
                </a:cubicBezTo>
                <a:cubicBezTo>
                  <a:pt x="3517" y="95"/>
                  <a:pt x="3561" y="107"/>
                  <a:pt x="3604" y="121"/>
                </a:cubicBezTo>
                <a:cubicBezTo>
                  <a:pt x="3648" y="134"/>
                  <a:pt x="3691" y="148"/>
                  <a:pt x="3734" y="164"/>
                </a:cubicBezTo>
                <a:cubicBezTo>
                  <a:pt x="3777" y="179"/>
                  <a:pt x="3820" y="195"/>
                  <a:pt x="3862" y="213"/>
                </a:cubicBezTo>
                <a:cubicBezTo>
                  <a:pt x="3905" y="230"/>
                  <a:pt x="3946" y="249"/>
                  <a:pt x="3988" y="269"/>
                </a:cubicBezTo>
                <a:cubicBezTo>
                  <a:pt x="4029" y="288"/>
                  <a:pt x="4070" y="309"/>
                  <a:pt x="4110" y="330"/>
                </a:cubicBezTo>
                <a:cubicBezTo>
                  <a:pt x="4150" y="352"/>
                  <a:pt x="4190" y="374"/>
                  <a:pt x="4229" y="398"/>
                </a:cubicBezTo>
                <a:cubicBezTo>
                  <a:pt x="4269" y="421"/>
                  <a:pt x="4307" y="446"/>
                  <a:pt x="4345" y="471"/>
                </a:cubicBezTo>
                <a:cubicBezTo>
                  <a:pt x="4383" y="496"/>
                  <a:pt x="4420" y="523"/>
                  <a:pt x="4457" y="550"/>
                </a:cubicBezTo>
                <a:cubicBezTo>
                  <a:pt x="4494" y="577"/>
                  <a:pt x="4530" y="605"/>
                  <a:pt x="4565" y="634"/>
                </a:cubicBezTo>
                <a:cubicBezTo>
                  <a:pt x="4601" y="663"/>
                  <a:pt x="4635" y="693"/>
                  <a:pt x="4669" y="724"/>
                </a:cubicBezTo>
                <a:cubicBezTo>
                  <a:pt x="4703" y="755"/>
                  <a:pt x="4736" y="786"/>
                  <a:pt x="4768" y="818"/>
                </a:cubicBezTo>
                <a:cubicBezTo>
                  <a:pt x="4801" y="851"/>
                  <a:pt x="4832" y="884"/>
                  <a:pt x="4863" y="918"/>
                </a:cubicBezTo>
                <a:cubicBezTo>
                  <a:pt x="4893" y="951"/>
                  <a:pt x="4923" y="986"/>
                  <a:pt x="4952" y="1021"/>
                </a:cubicBezTo>
                <a:cubicBezTo>
                  <a:pt x="4981" y="1057"/>
                  <a:pt x="5009" y="1093"/>
                  <a:pt x="5037" y="1129"/>
                </a:cubicBezTo>
                <a:cubicBezTo>
                  <a:pt x="5064" y="1166"/>
                  <a:pt x="5090" y="1203"/>
                  <a:pt x="5116" y="1241"/>
                </a:cubicBezTo>
                <a:cubicBezTo>
                  <a:pt x="5141" y="1279"/>
                  <a:pt x="5165" y="1318"/>
                  <a:pt x="5189" y="1357"/>
                </a:cubicBezTo>
                <a:cubicBezTo>
                  <a:pt x="5212" y="1396"/>
                  <a:pt x="5235" y="1436"/>
                  <a:pt x="5256" y="1477"/>
                </a:cubicBezTo>
                <a:cubicBezTo>
                  <a:pt x="5278" y="1517"/>
                  <a:pt x="5299" y="1558"/>
                  <a:pt x="5318" y="1599"/>
                </a:cubicBezTo>
                <a:cubicBezTo>
                  <a:pt x="5338" y="1640"/>
                  <a:pt x="5356" y="1682"/>
                  <a:pt x="5374" y="1724"/>
                </a:cubicBezTo>
                <a:cubicBezTo>
                  <a:pt x="5391" y="1767"/>
                  <a:pt x="5408" y="1809"/>
                  <a:pt x="5423" y="1852"/>
                </a:cubicBezTo>
                <a:cubicBezTo>
                  <a:pt x="5438" y="1895"/>
                  <a:pt x="5453" y="1939"/>
                  <a:pt x="5466" y="1982"/>
                </a:cubicBezTo>
                <a:cubicBezTo>
                  <a:pt x="5479" y="2026"/>
                  <a:pt x="5491" y="2070"/>
                  <a:pt x="5503" y="2114"/>
                </a:cubicBezTo>
                <a:cubicBezTo>
                  <a:pt x="5514" y="2159"/>
                  <a:pt x="5524" y="2203"/>
                  <a:pt x="5533" y="2248"/>
                </a:cubicBezTo>
                <a:cubicBezTo>
                  <a:pt x="5541" y="2293"/>
                  <a:pt x="5549" y="2338"/>
                  <a:pt x="5556" y="2383"/>
                </a:cubicBezTo>
                <a:cubicBezTo>
                  <a:pt x="5563" y="2428"/>
                  <a:pt x="5568" y="2474"/>
                  <a:pt x="5573" y="2519"/>
                </a:cubicBezTo>
                <a:cubicBezTo>
                  <a:pt x="5577" y="2565"/>
                  <a:pt x="5581" y="2610"/>
                  <a:pt x="5583" y="2656"/>
                </a:cubicBezTo>
                <a:cubicBezTo>
                  <a:pt x="5585" y="2702"/>
                  <a:pt x="5586" y="2747"/>
                  <a:pt x="5586" y="2793"/>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04" name="" descr=""/>
          <p:cNvPicPr/>
          <p:nvPr/>
        </p:nvPicPr>
        <p:blipFill>
          <a:blip r:embed="rId2"/>
          <a:stretch/>
        </p:blipFill>
        <p:spPr>
          <a:xfrm>
            <a:off x="514800" y="932760"/>
            <a:ext cx="803880" cy="23760"/>
          </a:xfrm>
          <a:prstGeom prst="rect">
            <a:avLst/>
          </a:prstGeom>
          <a:noFill/>
          <a:ln w="0">
            <a:noFill/>
          </a:ln>
        </p:spPr>
      </p:pic>
      <p:pic>
        <p:nvPicPr>
          <p:cNvPr id="105" name="" descr=""/>
          <p:cNvPicPr/>
          <p:nvPr/>
        </p:nvPicPr>
        <p:blipFill>
          <a:blip r:embed="rId3"/>
          <a:stretch/>
        </p:blipFill>
        <p:spPr>
          <a:xfrm>
            <a:off x="514800" y="5026680"/>
            <a:ext cx="9264600" cy="835920"/>
          </a:xfrm>
          <a:prstGeom prst="rect">
            <a:avLst/>
          </a:prstGeom>
          <a:noFill/>
          <a:ln w="0">
            <a:noFill/>
          </a:ln>
        </p:spPr>
      </p:pic>
      <p:pic>
        <p:nvPicPr>
          <p:cNvPr id="106" name="" descr=""/>
          <p:cNvPicPr/>
          <p:nvPr/>
        </p:nvPicPr>
        <p:blipFill>
          <a:blip r:embed="rId4"/>
          <a:stretch/>
        </p:blipFill>
        <p:spPr>
          <a:xfrm>
            <a:off x="707760" y="5299920"/>
            <a:ext cx="216720" cy="289080"/>
          </a:xfrm>
          <a:prstGeom prst="rect">
            <a:avLst/>
          </a:prstGeom>
          <a:noFill/>
          <a:ln w="0">
            <a:noFill/>
          </a:ln>
        </p:spPr>
      </p:pic>
      <p:sp>
        <p:nvSpPr>
          <p:cNvPr id="107" name=""/>
          <p:cNvSpPr txBox="1"/>
          <p:nvPr/>
        </p:nvSpPr>
        <p:spPr>
          <a:xfrm>
            <a:off x="514800" y="535680"/>
            <a:ext cx="4633560" cy="419400"/>
          </a:xfrm>
          <a:prstGeom prst="rect">
            <a:avLst/>
          </a:prstGeom>
          <a:noFill/>
          <a:ln w="0">
            <a:noFill/>
          </a:ln>
        </p:spPr>
        <p:txBody>
          <a:bodyPr wrap="none" lIns="0" rIns="0" tIns="0" bIns="0" anchor="t">
            <a:spAutoFit/>
          </a:bodyPr>
          <a:p>
            <a:r>
              <a:rPr b="0" lang="zh-CN" sz="2280" strike="noStrike" u="none">
                <a:solidFill>
                  <a:srgbClr val="ffffff"/>
                </a:solidFill>
                <a:effectLst/>
                <a:uFillTx/>
                <a:latin typeface="NotoSansJP"/>
                <a:ea typeface="NotoSansJP"/>
              </a:rPr>
              <a:t>法定雇用率引き上げによる影響予測</a:t>
            </a:r>
            <a:endParaRPr b="0" lang="en-US" sz="2280" strike="noStrike" u="none">
              <a:solidFill>
                <a:srgbClr val="000000"/>
              </a:solidFill>
              <a:effectLst/>
              <a:uFillTx/>
              <a:latin typeface="Times New Roman"/>
            </a:endParaRPr>
          </a:p>
        </p:txBody>
      </p:sp>
      <p:sp>
        <p:nvSpPr>
          <p:cNvPr id="108" name=""/>
          <p:cNvSpPr txBox="1"/>
          <p:nvPr/>
        </p:nvSpPr>
        <p:spPr>
          <a:xfrm>
            <a:off x="1117800" y="5247360"/>
            <a:ext cx="1280880" cy="231840"/>
          </a:xfrm>
          <a:prstGeom prst="rect">
            <a:avLst/>
          </a:prstGeom>
          <a:noFill/>
          <a:ln w="0">
            <a:noFill/>
          </a:ln>
        </p:spPr>
        <p:txBody>
          <a:bodyPr wrap="none" lIns="0" rIns="0" tIns="0" bIns="0" anchor="t">
            <a:spAutoFit/>
          </a:bodyPr>
          <a:p>
            <a:r>
              <a:rPr b="0" lang="zh-CN" sz="1260" strike="noStrike" u="none">
                <a:solidFill>
                  <a:srgbClr val="ffffff"/>
                </a:solidFill>
                <a:effectLst/>
                <a:uFillTx/>
                <a:latin typeface="NotoSansJP"/>
                <a:ea typeface="NotoSansJP"/>
              </a:rPr>
              <a:t>早急な対策が必要</a:t>
            </a:r>
            <a:endParaRPr b="0" lang="en-US" sz="1260" strike="noStrike" u="none">
              <a:solidFill>
                <a:srgbClr val="000000"/>
              </a:solidFill>
              <a:effectLst/>
              <a:uFillTx/>
              <a:latin typeface="Times New Roman"/>
            </a:endParaRPr>
          </a:p>
        </p:txBody>
      </p:sp>
      <p:sp>
        <p:nvSpPr>
          <p:cNvPr id="109" name=""/>
          <p:cNvSpPr/>
          <p:nvPr/>
        </p:nvSpPr>
        <p:spPr>
          <a:xfrm>
            <a:off x="514440" y="1246320"/>
            <a:ext cx="4375440" cy="1254960"/>
          </a:xfrm>
          <a:custGeom>
            <a:avLst/>
            <a:gdLst/>
            <a:ahLst/>
            <a:rect l="0" t="0" r="r" b="b"/>
            <a:pathLst>
              <a:path w="12154" h="3486">
                <a:moveTo>
                  <a:pt x="0" y="3218"/>
                </a:moveTo>
                <a:lnTo>
                  <a:pt x="0" y="268"/>
                </a:lnTo>
                <a:cubicBezTo>
                  <a:pt x="0" y="251"/>
                  <a:pt x="2" y="233"/>
                  <a:pt x="5" y="216"/>
                </a:cubicBezTo>
                <a:cubicBezTo>
                  <a:pt x="9" y="199"/>
                  <a:pt x="14" y="182"/>
                  <a:pt x="21" y="166"/>
                </a:cubicBezTo>
                <a:cubicBezTo>
                  <a:pt x="27" y="149"/>
                  <a:pt x="36" y="134"/>
                  <a:pt x="45" y="119"/>
                </a:cubicBezTo>
                <a:cubicBezTo>
                  <a:pt x="55" y="105"/>
                  <a:pt x="66" y="91"/>
                  <a:pt x="79" y="79"/>
                </a:cubicBezTo>
                <a:cubicBezTo>
                  <a:pt x="91" y="66"/>
                  <a:pt x="105" y="55"/>
                  <a:pt x="119" y="45"/>
                </a:cubicBezTo>
                <a:cubicBezTo>
                  <a:pt x="134" y="36"/>
                  <a:pt x="150" y="27"/>
                  <a:pt x="166" y="21"/>
                </a:cubicBezTo>
                <a:cubicBezTo>
                  <a:pt x="182" y="14"/>
                  <a:pt x="199" y="9"/>
                  <a:pt x="216" y="5"/>
                </a:cubicBezTo>
                <a:cubicBezTo>
                  <a:pt x="233" y="2"/>
                  <a:pt x="251" y="0"/>
                  <a:pt x="268" y="0"/>
                </a:cubicBezTo>
                <a:lnTo>
                  <a:pt x="11886" y="0"/>
                </a:lnTo>
                <a:cubicBezTo>
                  <a:pt x="11904" y="0"/>
                  <a:pt x="11921" y="2"/>
                  <a:pt x="11939" y="5"/>
                </a:cubicBezTo>
                <a:cubicBezTo>
                  <a:pt x="11956" y="9"/>
                  <a:pt x="11973" y="14"/>
                  <a:pt x="11989" y="21"/>
                </a:cubicBezTo>
                <a:cubicBezTo>
                  <a:pt x="12005" y="27"/>
                  <a:pt x="12021" y="36"/>
                  <a:pt x="12035" y="45"/>
                </a:cubicBezTo>
                <a:cubicBezTo>
                  <a:pt x="12050" y="55"/>
                  <a:pt x="12063" y="66"/>
                  <a:pt x="12076" y="79"/>
                </a:cubicBezTo>
                <a:cubicBezTo>
                  <a:pt x="12088" y="91"/>
                  <a:pt x="12099" y="105"/>
                  <a:pt x="12109" y="119"/>
                </a:cubicBezTo>
                <a:cubicBezTo>
                  <a:pt x="12119" y="134"/>
                  <a:pt x="12127" y="149"/>
                  <a:pt x="12134" y="166"/>
                </a:cubicBezTo>
                <a:cubicBezTo>
                  <a:pt x="12141" y="182"/>
                  <a:pt x="12146" y="199"/>
                  <a:pt x="12149" y="216"/>
                </a:cubicBezTo>
                <a:cubicBezTo>
                  <a:pt x="12153" y="233"/>
                  <a:pt x="12154" y="251"/>
                  <a:pt x="12154" y="268"/>
                </a:cubicBezTo>
                <a:lnTo>
                  <a:pt x="12154" y="3218"/>
                </a:lnTo>
                <a:cubicBezTo>
                  <a:pt x="12154" y="3236"/>
                  <a:pt x="12153" y="3253"/>
                  <a:pt x="12149" y="3271"/>
                </a:cubicBezTo>
                <a:cubicBezTo>
                  <a:pt x="12146" y="3288"/>
                  <a:pt x="12141" y="3305"/>
                  <a:pt x="12134" y="3321"/>
                </a:cubicBezTo>
                <a:cubicBezTo>
                  <a:pt x="12127" y="3337"/>
                  <a:pt x="12119" y="3353"/>
                  <a:pt x="12109" y="3367"/>
                </a:cubicBezTo>
                <a:cubicBezTo>
                  <a:pt x="12099" y="3382"/>
                  <a:pt x="12088" y="3395"/>
                  <a:pt x="12076" y="3408"/>
                </a:cubicBezTo>
                <a:cubicBezTo>
                  <a:pt x="12063" y="3420"/>
                  <a:pt x="12050" y="3431"/>
                  <a:pt x="12035" y="3441"/>
                </a:cubicBezTo>
                <a:cubicBezTo>
                  <a:pt x="12021" y="3451"/>
                  <a:pt x="12005" y="3459"/>
                  <a:pt x="11989" y="3466"/>
                </a:cubicBezTo>
                <a:cubicBezTo>
                  <a:pt x="11973" y="3473"/>
                  <a:pt x="11956" y="3478"/>
                  <a:pt x="11939" y="3481"/>
                </a:cubicBezTo>
                <a:cubicBezTo>
                  <a:pt x="11921" y="3485"/>
                  <a:pt x="11904" y="3486"/>
                  <a:pt x="11886" y="3486"/>
                </a:cubicBezTo>
                <a:lnTo>
                  <a:pt x="268" y="3486"/>
                </a:lnTo>
                <a:cubicBezTo>
                  <a:pt x="251" y="3486"/>
                  <a:pt x="233" y="3485"/>
                  <a:pt x="216" y="3481"/>
                </a:cubicBezTo>
                <a:cubicBezTo>
                  <a:pt x="199" y="3478"/>
                  <a:pt x="182" y="3473"/>
                  <a:pt x="166" y="3466"/>
                </a:cubicBezTo>
                <a:cubicBezTo>
                  <a:pt x="150" y="3459"/>
                  <a:pt x="134" y="3451"/>
                  <a:pt x="119" y="3441"/>
                </a:cubicBezTo>
                <a:cubicBezTo>
                  <a:pt x="105" y="3431"/>
                  <a:pt x="91" y="3420"/>
                  <a:pt x="79" y="3408"/>
                </a:cubicBezTo>
                <a:cubicBezTo>
                  <a:pt x="66" y="3395"/>
                  <a:pt x="55" y="3382"/>
                  <a:pt x="45" y="3367"/>
                </a:cubicBezTo>
                <a:cubicBezTo>
                  <a:pt x="36" y="3353"/>
                  <a:pt x="27" y="3337"/>
                  <a:pt x="21" y="3321"/>
                </a:cubicBezTo>
                <a:cubicBezTo>
                  <a:pt x="14" y="3305"/>
                  <a:pt x="9" y="3288"/>
                  <a:pt x="5" y="3271"/>
                </a:cubicBezTo>
                <a:cubicBezTo>
                  <a:pt x="2" y="3253"/>
                  <a:pt x="0" y="3236"/>
                  <a:pt x="0" y="321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10" name="" descr=""/>
          <p:cNvPicPr/>
          <p:nvPr/>
        </p:nvPicPr>
        <p:blipFill>
          <a:blip r:embed="rId5"/>
          <a:stretch/>
        </p:blipFill>
        <p:spPr>
          <a:xfrm>
            <a:off x="707760" y="1447560"/>
            <a:ext cx="208800" cy="240840"/>
          </a:xfrm>
          <a:prstGeom prst="rect">
            <a:avLst/>
          </a:prstGeom>
          <a:noFill/>
          <a:ln w="0">
            <a:noFill/>
          </a:ln>
        </p:spPr>
      </p:pic>
      <p:sp>
        <p:nvSpPr>
          <p:cNvPr id="111" name=""/>
          <p:cNvSpPr txBox="1"/>
          <p:nvPr/>
        </p:nvSpPr>
        <p:spPr>
          <a:xfrm>
            <a:off x="1117800" y="5510520"/>
            <a:ext cx="8161920" cy="187920"/>
          </a:xfrm>
          <a:prstGeom prst="rect">
            <a:avLst/>
          </a:prstGeom>
          <a:noFill/>
          <a:ln w="0">
            <a:noFill/>
          </a:ln>
        </p:spPr>
        <p:txBody>
          <a:bodyPr wrap="none" lIns="0" rIns="0" tIns="0" bIns="0" anchor="t">
            <a:spAutoFit/>
          </a:bodyPr>
          <a:p>
            <a:r>
              <a:rPr b="0" lang="zh-CN" sz="1010" strike="noStrike" u="none">
                <a:solidFill>
                  <a:srgbClr val="ffffff"/>
                </a:solidFill>
                <a:effectLst/>
                <a:uFillTx/>
                <a:latin typeface="NotoSansJP"/>
                <a:ea typeface="NotoSansJP"/>
              </a:rPr>
              <a:t>現状の雇用施策を維持するだけでは、法改正により多くの企業が未達成となり、県全体の経済的損失は数十億円規模に達する恐れがあります</a:t>
            </a:r>
            <a:endParaRPr b="0" lang="en-US" sz="1010" strike="noStrike" u="none">
              <a:solidFill>
                <a:srgbClr val="000000"/>
              </a:solidFill>
              <a:effectLst/>
              <a:uFillTx/>
              <a:latin typeface="Times New Roman"/>
            </a:endParaRPr>
          </a:p>
        </p:txBody>
      </p:sp>
      <p:sp>
        <p:nvSpPr>
          <p:cNvPr id="112" name=""/>
          <p:cNvSpPr txBox="1"/>
          <p:nvPr/>
        </p:nvSpPr>
        <p:spPr>
          <a:xfrm>
            <a:off x="1045440" y="1469520"/>
            <a:ext cx="1505880" cy="280800"/>
          </a:xfrm>
          <a:prstGeom prst="rect">
            <a:avLst/>
          </a:prstGeom>
          <a:noFill/>
          <a:ln w="0">
            <a:noFill/>
          </a:ln>
        </p:spPr>
        <p:txBody>
          <a:bodyPr wrap="none" lIns="0" rIns="0" tIns="0" bIns="0" anchor="t">
            <a:spAutoFit/>
          </a:bodyPr>
          <a:p>
            <a:r>
              <a:rPr b="0" lang="en-US" sz="1520" strike="noStrike" u="none">
                <a:solidFill>
                  <a:srgbClr val="ffffff"/>
                </a:solidFill>
                <a:effectLst/>
                <a:uFillTx/>
                <a:latin typeface="NotoSansJP"/>
                <a:ea typeface="NotoSansJP"/>
              </a:rPr>
              <a:t>2026</a:t>
            </a:r>
            <a:r>
              <a:rPr b="0" lang="zh-CN" sz="1520" strike="noStrike" u="none">
                <a:solidFill>
                  <a:srgbClr val="ffffff"/>
                </a:solidFill>
                <a:effectLst/>
                <a:uFillTx/>
                <a:latin typeface="NotoSansJP"/>
                <a:ea typeface="NotoSansJP"/>
              </a:rPr>
              <a:t>年の法改正</a:t>
            </a:r>
            <a:endParaRPr b="0" lang="en-US" sz="1520" strike="noStrike" u="none">
              <a:solidFill>
                <a:srgbClr val="000000"/>
              </a:solidFill>
              <a:effectLst/>
              <a:uFillTx/>
              <a:latin typeface="Times New Roman"/>
            </a:endParaRPr>
          </a:p>
        </p:txBody>
      </p:sp>
      <p:pic>
        <p:nvPicPr>
          <p:cNvPr id="113" name="" descr=""/>
          <p:cNvPicPr/>
          <p:nvPr/>
        </p:nvPicPr>
        <p:blipFill>
          <a:blip r:embed="rId6"/>
          <a:stretch/>
        </p:blipFill>
        <p:spPr>
          <a:xfrm>
            <a:off x="707760" y="2115360"/>
            <a:ext cx="3988800" cy="192600"/>
          </a:xfrm>
          <a:prstGeom prst="rect">
            <a:avLst/>
          </a:prstGeom>
          <a:noFill/>
          <a:ln w="0">
            <a:noFill/>
          </a:ln>
        </p:spPr>
      </p:pic>
      <p:sp>
        <p:nvSpPr>
          <p:cNvPr id="114" name=""/>
          <p:cNvSpPr/>
          <p:nvPr/>
        </p:nvSpPr>
        <p:spPr>
          <a:xfrm>
            <a:off x="514440" y="2694240"/>
            <a:ext cx="4375440" cy="1254960"/>
          </a:xfrm>
          <a:custGeom>
            <a:avLst/>
            <a:gdLst/>
            <a:ahLst/>
            <a:rect l="0" t="0" r="r" b="b"/>
            <a:pathLst>
              <a:path w="12154" h="3486">
                <a:moveTo>
                  <a:pt x="0" y="3218"/>
                </a:moveTo>
                <a:lnTo>
                  <a:pt x="0" y="268"/>
                </a:lnTo>
                <a:cubicBezTo>
                  <a:pt x="0" y="250"/>
                  <a:pt x="2" y="233"/>
                  <a:pt x="5" y="215"/>
                </a:cubicBezTo>
                <a:cubicBezTo>
                  <a:pt x="9" y="198"/>
                  <a:pt x="14" y="181"/>
                  <a:pt x="21" y="165"/>
                </a:cubicBezTo>
                <a:cubicBezTo>
                  <a:pt x="27" y="149"/>
                  <a:pt x="36" y="133"/>
                  <a:pt x="45" y="119"/>
                </a:cubicBezTo>
                <a:cubicBezTo>
                  <a:pt x="55" y="104"/>
                  <a:pt x="66" y="90"/>
                  <a:pt x="79" y="78"/>
                </a:cubicBezTo>
                <a:cubicBezTo>
                  <a:pt x="91" y="66"/>
                  <a:pt x="105" y="54"/>
                  <a:pt x="119" y="45"/>
                </a:cubicBezTo>
                <a:cubicBezTo>
                  <a:pt x="134" y="35"/>
                  <a:pt x="150" y="27"/>
                  <a:pt x="166" y="20"/>
                </a:cubicBezTo>
                <a:cubicBezTo>
                  <a:pt x="182" y="13"/>
                  <a:pt x="199" y="8"/>
                  <a:pt x="216" y="5"/>
                </a:cubicBezTo>
                <a:cubicBezTo>
                  <a:pt x="233" y="1"/>
                  <a:pt x="251" y="0"/>
                  <a:pt x="268" y="0"/>
                </a:cubicBezTo>
                <a:lnTo>
                  <a:pt x="11886" y="0"/>
                </a:lnTo>
                <a:cubicBezTo>
                  <a:pt x="11904" y="0"/>
                  <a:pt x="11921" y="1"/>
                  <a:pt x="11939" y="5"/>
                </a:cubicBezTo>
                <a:cubicBezTo>
                  <a:pt x="11956" y="8"/>
                  <a:pt x="11973" y="13"/>
                  <a:pt x="11989" y="20"/>
                </a:cubicBezTo>
                <a:cubicBezTo>
                  <a:pt x="12005" y="27"/>
                  <a:pt x="12021" y="35"/>
                  <a:pt x="12035" y="45"/>
                </a:cubicBezTo>
                <a:cubicBezTo>
                  <a:pt x="12050" y="54"/>
                  <a:pt x="12063" y="66"/>
                  <a:pt x="12076" y="78"/>
                </a:cubicBezTo>
                <a:cubicBezTo>
                  <a:pt x="12088" y="90"/>
                  <a:pt x="12099" y="104"/>
                  <a:pt x="12109" y="119"/>
                </a:cubicBezTo>
                <a:cubicBezTo>
                  <a:pt x="12119" y="133"/>
                  <a:pt x="12127" y="149"/>
                  <a:pt x="12134" y="165"/>
                </a:cubicBezTo>
                <a:cubicBezTo>
                  <a:pt x="12141" y="181"/>
                  <a:pt x="12146" y="198"/>
                  <a:pt x="12149" y="215"/>
                </a:cubicBezTo>
                <a:cubicBezTo>
                  <a:pt x="12153" y="233"/>
                  <a:pt x="12154" y="250"/>
                  <a:pt x="12154" y="268"/>
                </a:cubicBezTo>
                <a:lnTo>
                  <a:pt x="12154" y="3218"/>
                </a:lnTo>
                <a:cubicBezTo>
                  <a:pt x="12154" y="3235"/>
                  <a:pt x="12153" y="3253"/>
                  <a:pt x="12149" y="3270"/>
                </a:cubicBezTo>
                <a:cubicBezTo>
                  <a:pt x="12146" y="3287"/>
                  <a:pt x="12141" y="3304"/>
                  <a:pt x="12134" y="3320"/>
                </a:cubicBezTo>
                <a:cubicBezTo>
                  <a:pt x="12127" y="3336"/>
                  <a:pt x="12119" y="3352"/>
                  <a:pt x="12109" y="3366"/>
                </a:cubicBezTo>
                <a:cubicBezTo>
                  <a:pt x="12099" y="3381"/>
                  <a:pt x="12088" y="3395"/>
                  <a:pt x="12076" y="3407"/>
                </a:cubicBezTo>
                <a:cubicBezTo>
                  <a:pt x="12063" y="3420"/>
                  <a:pt x="12050" y="3431"/>
                  <a:pt x="12035" y="3440"/>
                </a:cubicBezTo>
                <a:cubicBezTo>
                  <a:pt x="12021" y="3450"/>
                  <a:pt x="12005" y="3458"/>
                  <a:pt x="11989" y="3465"/>
                </a:cubicBezTo>
                <a:cubicBezTo>
                  <a:pt x="11973" y="3472"/>
                  <a:pt x="11956" y="3477"/>
                  <a:pt x="11939" y="3480"/>
                </a:cubicBezTo>
                <a:cubicBezTo>
                  <a:pt x="11921" y="3484"/>
                  <a:pt x="11904" y="3486"/>
                  <a:pt x="11886" y="3486"/>
                </a:cubicBezTo>
                <a:lnTo>
                  <a:pt x="268" y="3486"/>
                </a:lnTo>
                <a:cubicBezTo>
                  <a:pt x="251" y="3486"/>
                  <a:pt x="233" y="3484"/>
                  <a:pt x="216" y="3480"/>
                </a:cubicBezTo>
                <a:cubicBezTo>
                  <a:pt x="199" y="3477"/>
                  <a:pt x="182" y="3472"/>
                  <a:pt x="166" y="3465"/>
                </a:cubicBezTo>
                <a:cubicBezTo>
                  <a:pt x="150" y="3458"/>
                  <a:pt x="134" y="3450"/>
                  <a:pt x="119" y="3440"/>
                </a:cubicBezTo>
                <a:cubicBezTo>
                  <a:pt x="105" y="3431"/>
                  <a:pt x="91" y="3420"/>
                  <a:pt x="79" y="3407"/>
                </a:cubicBezTo>
                <a:cubicBezTo>
                  <a:pt x="66" y="3395"/>
                  <a:pt x="55" y="3381"/>
                  <a:pt x="45" y="3366"/>
                </a:cubicBezTo>
                <a:cubicBezTo>
                  <a:pt x="36" y="3352"/>
                  <a:pt x="27" y="3336"/>
                  <a:pt x="21" y="3320"/>
                </a:cubicBezTo>
                <a:cubicBezTo>
                  <a:pt x="14" y="3304"/>
                  <a:pt x="9" y="3287"/>
                  <a:pt x="5" y="3270"/>
                </a:cubicBezTo>
                <a:cubicBezTo>
                  <a:pt x="2" y="3253"/>
                  <a:pt x="0" y="3235"/>
                  <a:pt x="0" y="3218"/>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15" name="" descr=""/>
          <p:cNvPicPr/>
          <p:nvPr/>
        </p:nvPicPr>
        <p:blipFill>
          <a:blip r:embed="rId7"/>
          <a:stretch/>
        </p:blipFill>
        <p:spPr>
          <a:xfrm>
            <a:off x="707760" y="2895480"/>
            <a:ext cx="240840" cy="240840"/>
          </a:xfrm>
          <a:prstGeom prst="rect">
            <a:avLst/>
          </a:prstGeom>
          <a:noFill/>
          <a:ln w="0">
            <a:noFill/>
          </a:ln>
        </p:spPr>
      </p:pic>
      <p:sp>
        <p:nvSpPr>
          <p:cNvPr id="116" name=""/>
          <p:cNvSpPr txBox="1"/>
          <p:nvPr/>
        </p:nvSpPr>
        <p:spPr>
          <a:xfrm>
            <a:off x="707760" y="1853280"/>
            <a:ext cx="2250720" cy="231840"/>
          </a:xfrm>
          <a:prstGeom prst="rect">
            <a:avLst/>
          </a:prstGeom>
          <a:noFill/>
          <a:ln w="0">
            <a:noFill/>
          </a:ln>
        </p:spPr>
        <p:txBody>
          <a:bodyPr wrap="none" lIns="0" rIns="0" tIns="0" bIns="0" anchor="t">
            <a:spAutoFit/>
          </a:bodyPr>
          <a:p>
            <a:r>
              <a:rPr b="0" lang="zh-CN" sz="1260" strike="noStrike" u="none">
                <a:solidFill>
                  <a:srgbClr val="ffffff"/>
                </a:solidFill>
                <a:effectLst/>
                <a:uFillTx/>
                <a:latin typeface="NotoSansJP"/>
                <a:ea typeface="NotoSansJP"/>
              </a:rPr>
              <a:t>法定雇用率が</a:t>
            </a:r>
            <a:r>
              <a:rPr b="0" lang="en-US" sz="1260" strike="noStrike" u="none">
                <a:solidFill>
                  <a:srgbClr val="fcd34d"/>
                </a:solidFill>
                <a:effectLst/>
                <a:uFillTx/>
                <a:latin typeface="NotoSansJP"/>
                <a:ea typeface="NotoSansJP"/>
              </a:rPr>
              <a:t>2.7%</a:t>
            </a:r>
            <a:r>
              <a:rPr b="0" lang="zh-CN" sz="1260" strike="noStrike" u="none">
                <a:solidFill>
                  <a:srgbClr val="ffffff"/>
                </a:solidFill>
                <a:effectLst/>
                <a:uFillTx/>
                <a:latin typeface="NotoSansJP"/>
                <a:ea typeface="NotoSansJP"/>
              </a:rPr>
              <a:t>へ引き上げ</a:t>
            </a:r>
            <a:endParaRPr b="0" lang="en-US" sz="1260" strike="noStrike" u="none">
              <a:solidFill>
                <a:srgbClr val="000000"/>
              </a:solidFill>
              <a:effectLst/>
              <a:uFillTx/>
              <a:latin typeface="Times New Roman"/>
            </a:endParaRPr>
          </a:p>
        </p:txBody>
      </p:sp>
      <p:sp>
        <p:nvSpPr>
          <p:cNvPr id="117" name=""/>
          <p:cNvSpPr txBox="1"/>
          <p:nvPr/>
        </p:nvSpPr>
        <p:spPr>
          <a:xfrm>
            <a:off x="1077840" y="2917080"/>
            <a:ext cx="1936080" cy="280800"/>
          </a:xfrm>
          <a:prstGeom prst="rect">
            <a:avLst/>
          </a:prstGeom>
          <a:noFill/>
          <a:ln w="0">
            <a:noFill/>
          </a:ln>
        </p:spPr>
        <p:txBody>
          <a:bodyPr wrap="none" lIns="0" rIns="0" tIns="0" bIns="0" anchor="t">
            <a:spAutoFit/>
          </a:bodyPr>
          <a:p>
            <a:r>
              <a:rPr b="0" lang="zh-CN" sz="1520" strike="noStrike" u="none">
                <a:solidFill>
                  <a:srgbClr val="ffffff"/>
                </a:solidFill>
                <a:effectLst/>
                <a:uFillTx/>
                <a:latin typeface="NotoSansJP"/>
                <a:ea typeface="NotoSansJP"/>
              </a:rPr>
              <a:t>企業の納付金負担増大</a:t>
            </a:r>
            <a:endParaRPr b="0" lang="en-US" sz="1520" strike="noStrike" u="none">
              <a:solidFill>
                <a:srgbClr val="000000"/>
              </a:solidFill>
              <a:effectLst/>
              <a:uFillTx/>
              <a:latin typeface="Times New Roman"/>
            </a:endParaRPr>
          </a:p>
        </p:txBody>
      </p:sp>
      <p:pic>
        <p:nvPicPr>
          <p:cNvPr id="118" name="" descr=""/>
          <p:cNvPicPr/>
          <p:nvPr/>
        </p:nvPicPr>
        <p:blipFill>
          <a:blip r:embed="rId8"/>
          <a:stretch/>
        </p:blipFill>
        <p:spPr>
          <a:xfrm>
            <a:off x="707760" y="3562920"/>
            <a:ext cx="3988800" cy="192600"/>
          </a:xfrm>
          <a:prstGeom prst="rect">
            <a:avLst/>
          </a:prstGeom>
          <a:noFill/>
          <a:ln w="0">
            <a:noFill/>
          </a:ln>
        </p:spPr>
      </p:pic>
      <p:sp>
        <p:nvSpPr>
          <p:cNvPr id="119" name=""/>
          <p:cNvSpPr/>
          <p:nvPr/>
        </p:nvSpPr>
        <p:spPr>
          <a:xfrm>
            <a:off x="5404320" y="1246320"/>
            <a:ext cx="4375440" cy="3587400"/>
          </a:xfrm>
          <a:custGeom>
            <a:avLst/>
            <a:gdLst/>
            <a:ahLst/>
            <a:rect l="0" t="0" r="r" b="b"/>
            <a:pathLst>
              <a:path w="12154" h="9965">
                <a:moveTo>
                  <a:pt x="0" y="9697"/>
                </a:moveTo>
                <a:lnTo>
                  <a:pt x="0" y="268"/>
                </a:lnTo>
                <a:cubicBezTo>
                  <a:pt x="0" y="251"/>
                  <a:pt x="2" y="233"/>
                  <a:pt x="5" y="216"/>
                </a:cubicBezTo>
                <a:cubicBezTo>
                  <a:pt x="9" y="199"/>
                  <a:pt x="14" y="182"/>
                  <a:pt x="21" y="166"/>
                </a:cubicBezTo>
                <a:cubicBezTo>
                  <a:pt x="27" y="149"/>
                  <a:pt x="36" y="134"/>
                  <a:pt x="45" y="119"/>
                </a:cubicBezTo>
                <a:cubicBezTo>
                  <a:pt x="55" y="105"/>
                  <a:pt x="66" y="91"/>
                  <a:pt x="79" y="79"/>
                </a:cubicBezTo>
                <a:cubicBezTo>
                  <a:pt x="91" y="66"/>
                  <a:pt x="105" y="55"/>
                  <a:pt x="119" y="45"/>
                </a:cubicBezTo>
                <a:cubicBezTo>
                  <a:pt x="134" y="36"/>
                  <a:pt x="149" y="27"/>
                  <a:pt x="166" y="21"/>
                </a:cubicBezTo>
                <a:cubicBezTo>
                  <a:pt x="182" y="14"/>
                  <a:pt x="199" y="9"/>
                  <a:pt x="216" y="5"/>
                </a:cubicBezTo>
                <a:cubicBezTo>
                  <a:pt x="233" y="2"/>
                  <a:pt x="251" y="0"/>
                  <a:pt x="268" y="0"/>
                </a:cubicBezTo>
                <a:lnTo>
                  <a:pt x="11886" y="0"/>
                </a:lnTo>
                <a:cubicBezTo>
                  <a:pt x="11904" y="0"/>
                  <a:pt x="11921" y="2"/>
                  <a:pt x="11939" y="5"/>
                </a:cubicBezTo>
                <a:cubicBezTo>
                  <a:pt x="11956" y="9"/>
                  <a:pt x="11973" y="14"/>
                  <a:pt x="11989" y="21"/>
                </a:cubicBezTo>
                <a:cubicBezTo>
                  <a:pt x="12005" y="27"/>
                  <a:pt x="12021" y="36"/>
                  <a:pt x="12035" y="45"/>
                </a:cubicBezTo>
                <a:cubicBezTo>
                  <a:pt x="12050" y="55"/>
                  <a:pt x="12063" y="66"/>
                  <a:pt x="12076" y="79"/>
                </a:cubicBezTo>
                <a:cubicBezTo>
                  <a:pt x="12088" y="91"/>
                  <a:pt x="12099" y="105"/>
                  <a:pt x="12109" y="119"/>
                </a:cubicBezTo>
                <a:cubicBezTo>
                  <a:pt x="12119" y="134"/>
                  <a:pt x="12127" y="149"/>
                  <a:pt x="12134" y="166"/>
                </a:cubicBezTo>
                <a:cubicBezTo>
                  <a:pt x="12141" y="182"/>
                  <a:pt x="12146" y="199"/>
                  <a:pt x="12149" y="216"/>
                </a:cubicBezTo>
                <a:cubicBezTo>
                  <a:pt x="12153" y="233"/>
                  <a:pt x="12154" y="251"/>
                  <a:pt x="12154" y="268"/>
                </a:cubicBezTo>
                <a:lnTo>
                  <a:pt x="12154" y="9697"/>
                </a:lnTo>
                <a:cubicBezTo>
                  <a:pt x="12154" y="9715"/>
                  <a:pt x="12153" y="9732"/>
                  <a:pt x="12149" y="9749"/>
                </a:cubicBezTo>
                <a:cubicBezTo>
                  <a:pt x="12146" y="9767"/>
                  <a:pt x="12141" y="9783"/>
                  <a:pt x="12134" y="9800"/>
                </a:cubicBezTo>
                <a:cubicBezTo>
                  <a:pt x="12127" y="9816"/>
                  <a:pt x="12119" y="9831"/>
                  <a:pt x="12109" y="9846"/>
                </a:cubicBezTo>
                <a:cubicBezTo>
                  <a:pt x="12099" y="9861"/>
                  <a:pt x="12088" y="9874"/>
                  <a:pt x="12076" y="9887"/>
                </a:cubicBezTo>
                <a:cubicBezTo>
                  <a:pt x="12063" y="9899"/>
                  <a:pt x="12050" y="9910"/>
                  <a:pt x="12035" y="9920"/>
                </a:cubicBezTo>
                <a:cubicBezTo>
                  <a:pt x="12021" y="9930"/>
                  <a:pt x="12005" y="9938"/>
                  <a:pt x="11989" y="9945"/>
                </a:cubicBezTo>
                <a:cubicBezTo>
                  <a:pt x="11973" y="9951"/>
                  <a:pt x="11956" y="9956"/>
                  <a:pt x="11939" y="9960"/>
                </a:cubicBezTo>
                <a:cubicBezTo>
                  <a:pt x="11921" y="9963"/>
                  <a:pt x="11904" y="9965"/>
                  <a:pt x="11886" y="9965"/>
                </a:cubicBezTo>
                <a:lnTo>
                  <a:pt x="268" y="9965"/>
                </a:lnTo>
                <a:cubicBezTo>
                  <a:pt x="251" y="9965"/>
                  <a:pt x="233" y="9963"/>
                  <a:pt x="216" y="9960"/>
                </a:cubicBezTo>
                <a:cubicBezTo>
                  <a:pt x="199" y="9956"/>
                  <a:pt x="182" y="9951"/>
                  <a:pt x="166" y="9945"/>
                </a:cubicBezTo>
                <a:cubicBezTo>
                  <a:pt x="149" y="9938"/>
                  <a:pt x="134" y="9930"/>
                  <a:pt x="119" y="9920"/>
                </a:cubicBezTo>
                <a:cubicBezTo>
                  <a:pt x="105" y="9910"/>
                  <a:pt x="91" y="9899"/>
                  <a:pt x="79" y="9887"/>
                </a:cubicBezTo>
                <a:cubicBezTo>
                  <a:pt x="66" y="9874"/>
                  <a:pt x="55" y="9861"/>
                  <a:pt x="45" y="9846"/>
                </a:cubicBezTo>
                <a:cubicBezTo>
                  <a:pt x="36" y="9831"/>
                  <a:pt x="27" y="9816"/>
                  <a:pt x="21" y="9800"/>
                </a:cubicBezTo>
                <a:cubicBezTo>
                  <a:pt x="14" y="9783"/>
                  <a:pt x="9" y="9767"/>
                  <a:pt x="5" y="9749"/>
                </a:cubicBezTo>
                <a:cubicBezTo>
                  <a:pt x="2" y="9732"/>
                  <a:pt x="0" y="9715"/>
                  <a:pt x="0" y="9697"/>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20" name="" descr=""/>
          <p:cNvPicPr/>
          <p:nvPr/>
        </p:nvPicPr>
        <p:blipFill>
          <a:blip r:embed="rId9"/>
          <a:stretch/>
        </p:blipFill>
        <p:spPr>
          <a:xfrm>
            <a:off x="5597640" y="1447560"/>
            <a:ext cx="240840" cy="240840"/>
          </a:xfrm>
          <a:prstGeom prst="rect">
            <a:avLst/>
          </a:prstGeom>
          <a:noFill/>
          <a:ln w="0">
            <a:noFill/>
          </a:ln>
        </p:spPr>
      </p:pic>
      <p:sp>
        <p:nvSpPr>
          <p:cNvPr id="121" name=""/>
          <p:cNvSpPr txBox="1"/>
          <p:nvPr/>
        </p:nvSpPr>
        <p:spPr>
          <a:xfrm>
            <a:off x="707760" y="3300840"/>
            <a:ext cx="3386520" cy="231840"/>
          </a:xfrm>
          <a:prstGeom prst="rect">
            <a:avLst/>
          </a:prstGeom>
          <a:noFill/>
          <a:ln w="0">
            <a:noFill/>
          </a:ln>
        </p:spPr>
        <p:txBody>
          <a:bodyPr wrap="none" lIns="0" rIns="0" tIns="0" bIns="0" anchor="t">
            <a:spAutoFit/>
          </a:bodyPr>
          <a:p>
            <a:r>
              <a:rPr b="0" lang="zh-CN" sz="1260" strike="noStrike" u="none">
                <a:solidFill>
                  <a:srgbClr val="ffffff"/>
                </a:solidFill>
                <a:effectLst/>
                <a:uFillTx/>
                <a:latin typeface="NotoSansJP"/>
                <a:ea typeface="NotoSansJP"/>
              </a:rPr>
              <a:t>未達成企業には</a:t>
            </a:r>
            <a:r>
              <a:rPr b="0" lang="zh-CN" sz="1260" strike="noStrike" u="none">
                <a:solidFill>
                  <a:srgbClr val="fcd34d"/>
                </a:solidFill>
                <a:effectLst/>
                <a:uFillTx/>
                <a:latin typeface="NotoSansJP"/>
                <a:ea typeface="NotoSansJP"/>
              </a:rPr>
              <a:t>一人あたり月額</a:t>
            </a:r>
            <a:r>
              <a:rPr b="0" lang="en-US" sz="1260" strike="noStrike" u="none">
                <a:solidFill>
                  <a:srgbClr val="fcd34d"/>
                </a:solidFill>
                <a:effectLst/>
                <a:uFillTx/>
                <a:latin typeface="NotoSansJP"/>
                <a:ea typeface="NotoSansJP"/>
              </a:rPr>
              <a:t>5</a:t>
            </a:r>
            <a:r>
              <a:rPr b="0" lang="zh-CN" sz="1260" strike="noStrike" u="none">
                <a:solidFill>
                  <a:srgbClr val="fcd34d"/>
                </a:solidFill>
                <a:effectLst/>
                <a:uFillTx/>
                <a:latin typeface="NotoSansJP"/>
                <a:ea typeface="NotoSansJP"/>
              </a:rPr>
              <a:t>万円</a:t>
            </a:r>
            <a:r>
              <a:rPr b="0" lang="zh-CN" sz="1260" strike="noStrike" u="none">
                <a:solidFill>
                  <a:srgbClr val="ffffff"/>
                </a:solidFill>
                <a:effectLst/>
                <a:uFillTx/>
                <a:latin typeface="NotoSansJP"/>
                <a:ea typeface="NotoSansJP"/>
              </a:rPr>
              <a:t>の納付金</a:t>
            </a:r>
            <a:endParaRPr b="0" lang="en-US" sz="1260" strike="noStrike" u="none">
              <a:solidFill>
                <a:srgbClr val="000000"/>
              </a:solidFill>
              <a:effectLst/>
              <a:uFillTx/>
              <a:latin typeface="Times New Roman"/>
            </a:endParaRPr>
          </a:p>
        </p:txBody>
      </p:sp>
      <p:sp>
        <p:nvSpPr>
          <p:cNvPr id="122" name=""/>
          <p:cNvSpPr txBox="1"/>
          <p:nvPr/>
        </p:nvSpPr>
        <p:spPr>
          <a:xfrm>
            <a:off x="5967720" y="1469520"/>
            <a:ext cx="1549080" cy="280800"/>
          </a:xfrm>
          <a:prstGeom prst="rect">
            <a:avLst/>
          </a:prstGeom>
          <a:noFill/>
          <a:ln w="0">
            <a:noFill/>
          </a:ln>
        </p:spPr>
        <p:txBody>
          <a:bodyPr wrap="none" lIns="0" rIns="0" tIns="0" bIns="0" anchor="t">
            <a:spAutoFit/>
          </a:bodyPr>
          <a:p>
            <a:r>
              <a:rPr b="0" lang="zh-CN" sz="1520" strike="noStrike" u="none">
                <a:solidFill>
                  <a:srgbClr val="ffffff"/>
                </a:solidFill>
                <a:effectLst/>
                <a:uFillTx/>
                <a:latin typeface="NotoSansJP"/>
                <a:ea typeface="NotoSansJP"/>
              </a:rPr>
              <a:t>未達成企業の急増</a:t>
            </a:r>
            <a:endParaRPr b="0" lang="en-US" sz="1520" strike="noStrike" u="none">
              <a:solidFill>
                <a:srgbClr val="000000"/>
              </a:solidFill>
              <a:effectLst/>
              <a:uFillTx/>
              <a:latin typeface="Times New Roman"/>
            </a:endParaRPr>
          </a:p>
        </p:txBody>
      </p:sp>
      <p:sp>
        <p:nvSpPr>
          <p:cNvPr id="123" name=""/>
          <p:cNvSpPr txBox="1"/>
          <p:nvPr/>
        </p:nvSpPr>
        <p:spPr>
          <a:xfrm>
            <a:off x="5597640" y="1853280"/>
            <a:ext cx="3841200" cy="231840"/>
          </a:xfrm>
          <a:prstGeom prst="rect">
            <a:avLst/>
          </a:prstGeom>
          <a:noFill/>
          <a:ln w="0">
            <a:noFill/>
          </a:ln>
        </p:spPr>
        <p:txBody>
          <a:bodyPr wrap="none" lIns="0" rIns="0" tIns="0" bIns="0" anchor="t">
            <a:spAutoFit/>
          </a:bodyPr>
          <a:p>
            <a:r>
              <a:rPr b="0" lang="zh-CN" sz="1260" strike="noStrike" u="none">
                <a:solidFill>
                  <a:srgbClr val="ffffff"/>
                </a:solidFill>
                <a:effectLst/>
                <a:uFillTx/>
                <a:latin typeface="NotoSansJP"/>
                <a:ea typeface="NotoSansJP"/>
              </a:rPr>
              <a:t>現在の雇用ペースでは、法定雇用率の引き上げに対応</a:t>
            </a:r>
            <a:endParaRPr b="0" lang="en-US" sz="1260" strike="noStrike" u="none">
              <a:solidFill>
                <a:srgbClr val="000000"/>
              </a:solidFill>
              <a:effectLst/>
              <a:uFillTx/>
              <a:latin typeface="Times New Roman"/>
            </a:endParaRPr>
          </a:p>
        </p:txBody>
      </p:sp>
      <p:sp>
        <p:nvSpPr>
          <p:cNvPr id="124" name=""/>
          <p:cNvSpPr txBox="1"/>
          <p:nvPr/>
        </p:nvSpPr>
        <p:spPr>
          <a:xfrm>
            <a:off x="5597640" y="2078640"/>
            <a:ext cx="4026600" cy="231840"/>
          </a:xfrm>
          <a:prstGeom prst="rect">
            <a:avLst/>
          </a:prstGeom>
          <a:noFill/>
          <a:ln w="0">
            <a:noFill/>
          </a:ln>
        </p:spPr>
        <p:txBody>
          <a:bodyPr wrap="none" lIns="0" rIns="0" tIns="0" bIns="0" anchor="t">
            <a:spAutoFit/>
          </a:bodyPr>
          <a:p>
            <a:r>
              <a:rPr b="0" lang="zh-CN" sz="1260" strike="noStrike" u="none">
                <a:solidFill>
                  <a:srgbClr val="ffffff"/>
                </a:solidFill>
                <a:effectLst/>
                <a:uFillTx/>
                <a:latin typeface="NotoSansJP"/>
                <a:ea typeface="NotoSansJP"/>
              </a:rPr>
              <a:t>できず、</a:t>
            </a:r>
            <a:r>
              <a:rPr b="0" lang="zh-CN" sz="1260" strike="noStrike" u="none">
                <a:solidFill>
                  <a:srgbClr val="fcd34d"/>
                </a:solidFill>
                <a:effectLst/>
                <a:uFillTx/>
                <a:latin typeface="NotoSansJP"/>
                <a:ea typeface="NotoSansJP"/>
              </a:rPr>
              <a:t>未達成企業が現在の</a:t>
            </a:r>
            <a:r>
              <a:rPr b="0" lang="en-US" sz="1260" strike="noStrike" u="none">
                <a:solidFill>
                  <a:srgbClr val="fcd34d"/>
                </a:solidFill>
                <a:effectLst/>
                <a:uFillTx/>
                <a:latin typeface="NotoSansJP"/>
                <a:ea typeface="NotoSansJP"/>
              </a:rPr>
              <a:t>2</a:t>
            </a:r>
            <a:r>
              <a:rPr b="0" lang="zh-CN" sz="1260" strike="noStrike" u="none">
                <a:solidFill>
                  <a:srgbClr val="fcd34d"/>
                </a:solidFill>
                <a:effectLst/>
                <a:uFillTx/>
                <a:latin typeface="NotoSansJP"/>
                <a:ea typeface="NotoSansJP"/>
              </a:rPr>
              <a:t>倍に増加</a:t>
            </a:r>
            <a:r>
              <a:rPr b="0" lang="zh-CN" sz="1260" strike="noStrike" u="none">
                <a:solidFill>
                  <a:srgbClr val="ffffff"/>
                </a:solidFill>
                <a:effectLst/>
                <a:uFillTx/>
                <a:latin typeface="NotoSansJP"/>
                <a:ea typeface="NotoSansJP"/>
              </a:rPr>
              <a:t>する恐れがあり</a:t>
            </a:r>
            <a:endParaRPr b="0" lang="en-US" sz="1260" strike="noStrike" u="none">
              <a:solidFill>
                <a:srgbClr val="000000"/>
              </a:solidFill>
              <a:effectLst/>
              <a:uFillTx/>
              <a:latin typeface="Times New Roman"/>
            </a:endParaRPr>
          </a:p>
        </p:txBody>
      </p:sp>
      <p:pic>
        <p:nvPicPr>
          <p:cNvPr id="125" name="" descr=""/>
          <p:cNvPicPr/>
          <p:nvPr/>
        </p:nvPicPr>
        <p:blipFill>
          <a:blip r:embed="rId10"/>
          <a:stretch/>
        </p:blipFill>
        <p:spPr>
          <a:xfrm>
            <a:off x="5597640" y="2629800"/>
            <a:ext cx="3988800" cy="1608120"/>
          </a:xfrm>
          <a:prstGeom prst="rect">
            <a:avLst/>
          </a:prstGeom>
          <a:noFill/>
          <a:ln w="0">
            <a:noFill/>
          </a:ln>
        </p:spPr>
      </p:pic>
      <p:sp>
        <p:nvSpPr>
          <p:cNvPr id="126" name=""/>
          <p:cNvSpPr txBox="1"/>
          <p:nvPr/>
        </p:nvSpPr>
        <p:spPr>
          <a:xfrm>
            <a:off x="5597640" y="2303640"/>
            <a:ext cx="480960" cy="231840"/>
          </a:xfrm>
          <a:prstGeom prst="rect">
            <a:avLst/>
          </a:prstGeom>
          <a:noFill/>
          <a:ln w="0">
            <a:noFill/>
          </a:ln>
        </p:spPr>
        <p:txBody>
          <a:bodyPr wrap="none" lIns="0" rIns="0" tIns="0" bIns="0" anchor="t">
            <a:spAutoFit/>
          </a:bodyPr>
          <a:p>
            <a:r>
              <a:rPr b="0" lang="zh-CN" sz="1260" strike="noStrike" u="none">
                <a:solidFill>
                  <a:srgbClr val="ffffff"/>
                </a:solidFill>
                <a:effectLst/>
                <a:uFillTx/>
                <a:latin typeface="NotoSansJP"/>
                <a:ea typeface="NotoSansJP"/>
              </a:rPr>
              <a:t>ます。</a:t>
            </a:r>
            <a:endParaRPr b="0" lang="en-US" sz="126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 descr=""/>
          <p:cNvPicPr/>
          <p:nvPr/>
        </p:nvPicPr>
        <p:blipFill>
          <a:blip r:embed="rId1"/>
          <a:stretch/>
        </p:blipFill>
        <p:spPr>
          <a:xfrm>
            <a:off x="0" y="0"/>
            <a:ext cx="9250560" cy="7414920"/>
          </a:xfrm>
          <a:prstGeom prst="rect">
            <a:avLst/>
          </a:prstGeom>
          <a:noFill/>
          <a:ln w="0">
            <a:noFill/>
          </a:ln>
        </p:spPr>
      </p:pic>
      <p:sp>
        <p:nvSpPr>
          <p:cNvPr id="128" name=""/>
          <p:cNvSpPr/>
          <p:nvPr/>
        </p:nvSpPr>
        <p:spPr>
          <a:xfrm>
            <a:off x="7805520" y="0"/>
            <a:ext cx="2891160" cy="1445760"/>
          </a:xfrm>
          <a:custGeom>
            <a:avLst/>
            <a:gdLst/>
            <a:ahLst/>
            <a:rect l="0" t="0" r="r" b="b"/>
            <a:pathLst>
              <a:path w="8031" h="4016">
                <a:moveTo>
                  <a:pt x="8031" y="0"/>
                </a:moveTo>
                <a:cubicBezTo>
                  <a:pt x="8031" y="65"/>
                  <a:pt x="8030" y="131"/>
                  <a:pt x="8026" y="197"/>
                </a:cubicBezTo>
                <a:cubicBezTo>
                  <a:pt x="8023" y="262"/>
                  <a:pt x="8018" y="328"/>
                  <a:pt x="8012" y="393"/>
                </a:cubicBezTo>
                <a:cubicBezTo>
                  <a:pt x="8005" y="458"/>
                  <a:pt x="7997" y="524"/>
                  <a:pt x="7988" y="589"/>
                </a:cubicBezTo>
                <a:cubicBezTo>
                  <a:pt x="7978" y="654"/>
                  <a:pt x="7967" y="718"/>
                  <a:pt x="7954" y="783"/>
                </a:cubicBezTo>
                <a:cubicBezTo>
                  <a:pt x="7941" y="847"/>
                  <a:pt x="7927" y="911"/>
                  <a:pt x="7911" y="975"/>
                </a:cubicBezTo>
                <a:cubicBezTo>
                  <a:pt x="7895" y="1039"/>
                  <a:pt x="7877" y="1102"/>
                  <a:pt x="7858" y="1165"/>
                </a:cubicBezTo>
                <a:cubicBezTo>
                  <a:pt x="7839" y="1228"/>
                  <a:pt x="7819" y="1290"/>
                  <a:pt x="7796" y="1352"/>
                </a:cubicBezTo>
                <a:cubicBezTo>
                  <a:pt x="7774" y="1414"/>
                  <a:pt x="7751" y="1475"/>
                  <a:pt x="7726" y="1536"/>
                </a:cubicBezTo>
                <a:cubicBezTo>
                  <a:pt x="7700" y="1597"/>
                  <a:pt x="7674" y="1657"/>
                  <a:pt x="7646" y="1716"/>
                </a:cubicBezTo>
                <a:cubicBezTo>
                  <a:pt x="7618" y="1776"/>
                  <a:pt x="7588" y="1834"/>
                  <a:pt x="7557" y="1892"/>
                </a:cubicBezTo>
                <a:cubicBezTo>
                  <a:pt x="7526" y="1950"/>
                  <a:pt x="7494" y="2007"/>
                  <a:pt x="7460" y="2065"/>
                </a:cubicBezTo>
                <a:cubicBezTo>
                  <a:pt x="7426" y="2121"/>
                  <a:pt x="7391" y="2177"/>
                  <a:pt x="7355" y="2231"/>
                </a:cubicBezTo>
                <a:cubicBezTo>
                  <a:pt x="7318" y="2286"/>
                  <a:pt x="7280" y="2340"/>
                  <a:pt x="7241" y="2392"/>
                </a:cubicBezTo>
                <a:cubicBezTo>
                  <a:pt x="7202" y="2445"/>
                  <a:pt x="7161" y="2497"/>
                  <a:pt x="7120" y="2548"/>
                </a:cubicBezTo>
                <a:cubicBezTo>
                  <a:pt x="7078" y="2599"/>
                  <a:pt x="7035" y="2648"/>
                  <a:pt x="6991" y="2697"/>
                </a:cubicBezTo>
                <a:cubicBezTo>
                  <a:pt x="6947" y="2746"/>
                  <a:pt x="6902" y="2793"/>
                  <a:pt x="6855" y="2840"/>
                </a:cubicBezTo>
                <a:cubicBezTo>
                  <a:pt x="6809" y="2886"/>
                  <a:pt x="6761" y="2931"/>
                  <a:pt x="6712" y="2976"/>
                </a:cubicBezTo>
                <a:cubicBezTo>
                  <a:pt x="6664" y="3020"/>
                  <a:pt x="6614" y="3063"/>
                  <a:pt x="6563" y="3104"/>
                </a:cubicBezTo>
                <a:cubicBezTo>
                  <a:pt x="6512" y="3146"/>
                  <a:pt x="6461" y="3186"/>
                  <a:pt x="6407" y="3226"/>
                </a:cubicBezTo>
                <a:cubicBezTo>
                  <a:pt x="6354" y="3265"/>
                  <a:pt x="6300" y="3303"/>
                  <a:pt x="6246" y="3339"/>
                </a:cubicBezTo>
                <a:cubicBezTo>
                  <a:pt x="6191" y="3376"/>
                  <a:pt x="6136" y="3411"/>
                  <a:pt x="6079" y="3444"/>
                </a:cubicBezTo>
                <a:cubicBezTo>
                  <a:pt x="6023" y="3478"/>
                  <a:pt x="5966" y="3511"/>
                  <a:pt x="5908" y="3542"/>
                </a:cubicBezTo>
                <a:cubicBezTo>
                  <a:pt x="5850" y="3573"/>
                  <a:pt x="5791" y="3602"/>
                  <a:pt x="5732" y="3630"/>
                </a:cubicBezTo>
                <a:cubicBezTo>
                  <a:pt x="5672" y="3658"/>
                  <a:pt x="5612" y="3685"/>
                  <a:pt x="5552" y="3710"/>
                </a:cubicBezTo>
                <a:cubicBezTo>
                  <a:pt x="5491" y="3735"/>
                  <a:pt x="5430" y="3759"/>
                  <a:pt x="5368" y="3781"/>
                </a:cubicBezTo>
                <a:cubicBezTo>
                  <a:pt x="5306" y="3803"/>
                  <a:pt x="5243" y="3824"/>
                  <a:pt x="5181" y="3843"/>
                </a:cubicBezTo>
                <a:cubicBezTo>
                  <a:pt x="5118" y="3862"/>
                  <a:pt x="5054" y="3879"/>
                  <a:pt x="4991" y="3895"/>
                </a:cubicBezTo>
                <a:cubicBezTo>
                  <a:pt x="4927" y="3911"/>
                  <a:pt x="4863" y="3926"/>
                  <a:pt x="4798" y="3939"/>
                </a:cubicBezTo>
                <a:cubicBezTo>
                  <a:pt x="4734" y="3951"/>
                  <a:pt x="4669" y="3963"/>
                  <a:pt x="4604" y="3972"/>
                </a:cubicBezTo>
                <a:cubicBezTo>
                  <a:pt x="4539" y="3982"/>
                  <a:pt x="4474" y="3990"/>
                  <a:pt x="4409" y="3996"/>
                </a:cubicBezTo>
                <a:cubicBezTo>
                  <a:pt x="4343" y="4003"/>
                  <a:pt x="4278" y="4008"/>
                  <a:pt x="4212" y="4011"/>
                </a:cubicBezTo>
                <a:cubicBezTo>
                  <a:pt x="4146" y="4014"/>
                  <a:pt x="4081" y="4016"/>
                  <a:pt x="4015" y="4016"/>
                </a:cubicBezTo>
                <a:cubicBezTo>
                  <a:pt x="3949" y="4016"/>
                  <a:pt x="3884" y="4014"/>
                  <a:pt x="3818" y="4011"/>
                </a:cubicBezTo>
                <a:cubicBezTo>
                  <a:pt x="3752" y="4008"/>
                  <a:pt x="3687" y="4003"/>
                  <a:pt x="3621" y="3996"/>
                </a:cubicBezTo>
                <a:cubicBezTo>
                  <a:pt x="3556" y="3990"/>
                  <a:pt x="3491" y="3982"/>
                  <a:pt x="3426" y="3972"/>
                </a:cubicBezTo>
                <a:cubicBezTo>
                  <a:pt x="3361" y="3963"/>
                  <a:pt x="3296" y="3951"/>
                  <a:pt x="3232" y="3939"/>
                </a:cubicBezTo>
                <a:cubicBezTo>
                  <a:pt x="3167" y="3926"/>
                  <a:pt x="3103" y="3911"/>
                  <a:pt x="3039" y="3895"/>
                </a:cubicBezTo>
                <a:cubicBezTo>
                  <a:pt x="2976" y="3879"/>
                  <a:pt x="2912" y="3862"/>
                  <a:pt x="2849" y="3843"/>
                </a:cubicBezTo>
                <a:cubicBezTo>
                  <a:pt x="2787" y="3824"/>
                  <a:pt x="2724" y="3803"/>
                  <a:pt x="2662" y="3781"/>
                </a:cubicBezTo>
                <a:cubicBezTo>
                  <a:pt x="2600" y="3759"/>
                  <a:pt x="2539" y="3735"/>
                  <a:pt x="2478" y="3710"/>
                </a:cubicBezTo>
                <a:cubicBezTo>
                  <a:pt x="2418" y="3685"/>
                  <a:pt x="2358" y="3658"/>
                  <a:pt x="2298" y="3630"/>
                </a:cubicBezTo>
                <a:cubicBezTo>
                  <a:pt x="2239" y="3602"/>
                  <a:pt x="2180" y="3573"/>
                  <a:pt x="2122" y="3542"/>
                </a:cubicBezTo>
                <a:cubicBezTo>
                  <a:pt x="2064" y="3511"/>
                  <a:pt x="2007" y="3478"/>
                  <a:pt x="1951" y="3444"/>
                </a:cubicBezTo>
                <a:cubicBezTo>
                  <a:pt x="1894" y="3411"/>
                  <a:pt x="1839" y="3376"/>
                  <a:pt x="1784" y="3339"/>
                </a:cubicBezTo>
                <a:cubicBezTo>
                  <a:pt x="1730" y="3303"/>
                  <a:pt x="1676" y="3265"/>
                  <a:pt x="1623" y="3226"/>
                </a:cubicBezTo>
                <a:cubicBezTo>
                  <a:pt x="1570" y="3186"/>
                  <a:pt x="1519" y="3146"/>
                  <a:pt x="1468" y="3104"/>
                </a:cubicBezTo>
                <a:cubicBezTo>
                  <a:pt x="1417" y="3063"/>
                  <a:pt x="1367" y="3020"/>
                  <a:pt x="1319" y="2976"/>
                </a:cubicBezTo>
                <a:cubicBezTo>
                  <a:pt x="1270" y="2931"/>
                  <a:pt x="1222" y="2886"/>
                  <a:pt x="1176" y="2840"/>
                </a:cubicBezTo>
                <a:cubicBezTo>
                  <a:pt x="1129" y="2793"/>
                  <a:pt x="1084" y="2746"/>
                  <a:pt x="1040" y="2697"/>
                </a:cubicBezTo>
                <a:cubicBezTo>
                  <a:pt x="996" y="2648"/>
                  <a:pt x="953" y="2599"/>
                  <a:pt x="911" y="2548"/>
                </a:cubicBezTo>
                <a:cubicBezTo>
                  <a:pt x="869" y="2497"/>
                  <a:pt x="829" y="2445"/>
                  <a:pt x="790" y="2392"/>
                </a:cubicBezTo>
                <a:cubicBezTo>
                  <a:pt x="751" y="2340"/>
                  <a:pt x="713" y="2286"/>
                  <a:pt x="676" y="2231"/>
                </a:cubicBezTo>
                <a:cubicBezTo>
                  <a:pt x="640" y="2177"/>
                  <a:pt x="605" y="2121"/>
                  <a:pt x="571" y="2065"/>
                </a:cubicBezTo>
                <a:cubicBezTo>
                  <a:pt x="537" y="2007"/>
                  <a:pt x="505" y="1950"/>
                  <a:pt x="474" y="1892"/>
                </a:cubicBezTo>
                <a:cubicBezTo>
                  <a:pt x="443" y="1834"/>
                  <a:pt x="413" y="1776"/>
                  <a:pt x="385" y="1716"/>
                </a:cubicBezTo>
                <a:cubicBezTo>
                  <a:pt x="357" y="1657"/>
                  <a:pt x="331" y="1597"/>
                  <a:pt x="305" y="1536"/>
                </a:cubicBezTo>
                <a:cubicBezTo>
                  <a:pt x="280" y="1475"/>
                  <a:pt x="257" y="1414"/>
                  <a:pt x="234" y="1352"/>
                </a:cubicBezTo>
                <a:cubicBezTo>
                  <a:pt x="212" y="1290"/>
                  <a:pt x="192" y="1228"/>
                  <a:pt x="173" y="1165"/>
                </a:cubicBezTo>
                <a:cubicBezTo>
                  <a:pt x="154" y="1102"/>
                  <a:pt x="136" y="1039"/>
                  <a:pt x="120" y="975"/>
                </a:cubicBezTo>
                <a:cubicBezTo>
                  <a:pt x="104" y="911"/>
                  <a:pt x="90" y="847"/>
                  <a:pt x="77" y="783"/>
                </a:cubicBezTo>
                <a:cubicBezTo>
                  <a:pt x="64" y="718"/>
                  <a:pt x="53" y="654"/>
                  <a:pt x="43" y="589"/>
                </a:cubicBezTo>
                <a:cubicBezTo>
                  <a:pt x="34" y="524"/>
                  <a:pt x="26" y="458"/>
                  <a:pt x="19" y="393"/>
                </a:cubicBezTo>
                <a:cubicBezTo>
                  <a:pt x="13" y="328"/>
                  <a:pt x="8" y="262"/>
                  <a:pt x="5" y="197"/>
                </a:cubicBezTo>
                <a:cubicBezTo>
                  <a:pt x="1" y="131"/>
                  <a:pt x="0" y="65"/>
                  <a:pt x="0" y="0"/>
                </a:cubicBezTo>
                <a:lnTo>
                  <a:pt x="8031"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29" name=""/>
          <p:cNvSpPr/>
          <p:nvPr/>
        </p:nvSpPr>
        <p:spPr>
          <a:xfrm>
            <a:off x="0" y="6330960"/>
            <a:ext cx="1084320" cy="2168640"/>
          </a:xfrm>
          <a:custGeom>
            <a:avLst/>
            <a:gdLst/>
            <a:ahLst/>
            <a:rect l="0" t="0" r="r" b="b"/>
            <a:pathLst>
              <a:path w="3012" h="6024">
                <a:moveTo>
                  <a:pt x="3012" y="3012"/>
                </a:moveTo>
                <a:cubicBezTo>
                  <a:pt x="3012" y="3061"/>
                  <a:pt x="3011" y="3110"/>
                  <a:pt x="3008" y="3159"/>
                </a:cubicBezTo>
                <a:cubicBezTo>
                  <a:pt x="3006" y="3209"/>
                  <a:pt x="3002" y="3258"/>
                  <a:pt x="2997" y="3307"/>
                </a:cubicBezTo>
                <a:cubicBezTo>
                  <a:pt x="2993" y="3356"/>
                  <a:pt x="2987" y="3405"/>
                  <a:pt x="2979" y="3453"/>
                </a:cubicBezTo>
                <a:cubicBezTo>
                  <a:pt x="2972" y="3503"/>
                  <a:pt x="2964" y="3552"/>
                  <a:pt x="2954" y="3600"/>
                </a:cubicBezTo>
                <a:cubicBezTo>
                  <a:pt x="2944" y="3648"/>
                  <a:pt x="2934" y="3697"/>
                  <a:pt x="2922" y="3744"/>
                </a:cubicBezTo>
                <a:cubicBezTo>
                  <a:pt x="2910" y="3792"/>
                  <a:pt x="2897" y="3840"/>
                  <a:pt x="2882" y="3887"/>
                </a:cubicBezTo>
                <a:cubicBezTo>
                  <a:pt x="2868" y="3934"/>
                  <a:pt x="2852" y="3981"/>
                  <a:pt x="2836" y="4027"/>
                </a:cubicBezTo>
                <a:cubicBezTo>
                  <a:pt x="2819" y="4074"/>
                  <a:pt x="2802" y="4120"/>
                  <a:pt x="2783" y="4165"/>
                </a:cubicBezTo>
                <a:cubicBezTo>
                  <a:pt x="2764" y="4211"/>
                  <a:pt x="2744" y="4256"/>
                  <a:pt x="2723" y="4300"/>
                </a:cubicBezTo>
                <a:cubicBezTo>
                  <a:pt x="2702" y="4345"/>
                  <a:pt x="2680" y="4389"/>
                  <a:pt x="2656" y="4432"/>
                </a:cubicBezTo>
                <a:cubicBezTo>
                  <a:pt x="2633" y="4476"/>
                  <a:pt x="2609" y="4519"/>
                  <a:pt x="2583" y="4561"/>
                </a:cubicBezTo>
                <a:cubicBezTo>
                  <a:pt x="2558" y="4603"/>
                  <a:pt x="2532" y="4645"/>
                  <a:pt x="2504" y="4686"/>
                </a:cubicBezTo>
                <a:cubicBezTo>
                  <a:pt x="2477" y="4727"/>
                  <a:pt x="2449" y="4767"/>
                  <a:pt x="2419" y="4807"/>
                </a:cubicBezTo>
                <a:cubicBezTo>
                  <a:pt x="2390" y="4846"/>
                  <a:pt x="2360" y="4885"/>
                  <a:pt x="2328" y="4923"/>
                </a:cubicBezTo>
                <a:cubicBezTo>
                  <a:pt x="2297" y="4961"/>
                  <a:pt x="2265" y="4998"/>
                  <a:pt x="2232" y="5035"/>
                </a:cubicBezTo>
                <a:cubicBezTo>
                  <a:pt x="2199" y="5071"/>
                  <a:pt x="2165" y="5107"/>
                  <a:pt x="2130" y="5142"/>
                </a:cubicBezTo>
                <a:cubicBezTo>
                  <a:pt x="2095" y="5177"/>
                  <a:pt x="2059" y="5211"/>
                  <a:pt x="2023" y="5244"/>
                </a:cubicBezTo>
                <a:cubicBezTo>
                  <a:pt x="1986" y="5277"/>
                  <a:pt x="1949" y="5309"/>
                  <a:pt x="1911" y="5340"/>
                </a:cubicBezTo>
                <a:cubicBezTo>
                  <a:pt x="1873" y="5372"/>
                  <a:pt x="1834" y="5402"/>
                  <a:pt x="1794" y="5431"/>
                </a:cubicBezTo>
                <a:cubicBezTo>
                  <a:pt x="1755" y="5461"/>
                  <a:pt x="1715" y="5489"/>
                  <a:pt x="1674" y="5517"/>
                </a:cubicBezTo>
                <a:cubicBezTo>
                  <a:pt x="1633" y="5544"/>
                  <a:pt x="1591" y="5570"/>
                  <a:pt x="1549" y="5596"/>
                </a:cubicBezTo>
                <a:cubicBezTo>
                  <a:pt x="1505" y="5621"/>
                  <a:pt x="1463" y="5645"/>
                  <a:pt x="1419" y="5668"/>
                </a:cubicBezTo>
                <a:cubicBezTo>
                  <a:pt x="1376" y="5692"/>
                  <a:pt x="1332" y="5714"/>
                  <a:pt x="1287" y="5735"/>
                </a:cubicBezTo>
                <a:cubicBezTo>
                  <a:pt x="1242" y="5756"/>
                  <a:pt x="1197" y="5776"/>
                  <a:pt x="1152" y="5795"/>
                </a:cubicBezTo>
                <a:cubicBezTo>
                  <a:pt x="1106" y="5814"/>
                  <a:pt x="1060" y="5831"/>
                  <a:pt x="1014" y="5848"/>
                </a:cubicBezTo>
                <a:cubicBezTo>
                  <a:pt x="968" y="5865"/>
                  <a:pt x="921" y="5880"/>
                  <a:pt x="874" y="5894"/>
                </a:cubicBezTo>
                <a:cubicBezTo>
                  <a:pt x="827" y="5909"/>
                  <a:pt x="779" y="5922"/>
                  <a:pt x="731" y="5934"/>
                </a:cubicBezTo>
                <a:cubicBezTo>
                  <a:pt x="683" y="5946"/>
                  <a:pt x="635" y="5957"/>
                  <a:pt x="587" y="5966"/>
                </a:cubicBezTo>
                <a:cubicBezTo>
                  <a:pt x="539" y="5976"/>
                  <a:pt x="490" y="5984"/>
                  <a:pt x="441" y="5991"/>
                </a:cubicBezTo>
                <a:cubicBezTo>
                  <a:pt x="393" y="5999"/>
                  <a:pt x="344" y="6005"/>
                  <a:pt x="295" y="6010"/>
                </a:cubicBezTo>
                <a:cubicBezTo>
                  <a:pt x="246" y="6014"/>
                  <a:pt x="196" y="6018"/>
                  <a:pt x="147" y="6020"/>
                </a:cubicBezTo>
                <a:cubicBezTo>
                  <a:pt x="98" y="6023"/>
                  <a:pt x="49" y="6024"/>
                  <a:pt x="0" y="6024"/>
                </a:cubicBezTo>
                <a:lnTo>
                  <a:pt x="0" y="0"/>
                </a:lnTo>
                <a:cubicBezTo>
                  <a:pt x="49" y="0"/>
                  <a:pt x="98" y="1"/>
                  <a:pt x="147" y="4"/>
                </a:cubicBezTo>
                <a:cubicBezTo>
                  <a:pt x="196" y="6"/>
                  <a:pt x="246" y="10"/>
                  <a:pt x="295" y="15"/>
                </a:cubicBezTo>
                <a:cubicBezTo>
                  <a:pt x="344" y="20"/>
                  <a:pt x="393" y="26"/>
                  <a:pt x="441" y="33"/>
                </a:cubicBezTo>
                <a:cubicBezTo>
                  <a:pt x="490" y="40"/>
                  <a:pt x="539" y="48"/>
                  <a:pt x="587" y="58"/>
                </a:cubicBezTo>
                <a:cubicBezTo>
                  <a:pt x="635" y="68"/>
                  <a:pt x="683" y="78"/>
                  <a:pt x="731" y="90"/>
                </a:cubicBezTo>
                <a:cubicBezTo>
                  <a:pt x="779" y="102"/>
                  <a:pt x="827" y="116"/>
                  <a:pt x="874" y="130"/>
                </a:cubicBezTo>
                <a:cubicBezTo>
                  <a:pt x="921" y="144"/>
                  <a:pt x="968" y="160"/>
                  <a:pt x="1014" y="176"/>
                </a:cubicBezTo>
                <a:cubicBezTo>
                  <a:pt x="1060" y="193"/>
                  <a:pt x="1106" y="211"/>
                  <a:pt x="1152" y="229"/>
                </a:cubicBezTo>
                <a:cubicBezTo>
                  <a:pt x="1197" y="248"/>
                  <a:pt x="1242" y="268"/>
                  <a:pt x="1287" y="289"/>
                </a:cubicBezTo>
                <a:cubicBezTo>
                  <a:pt x="1332" y="310"/>
                  <a:pt x="1376" y="333"/>
                  <a:pt x="1419" y="356"/>
                </a:cubicBezTo>
                <a:cubicBezTo>
                  <a:pt x="1463" y="379"/>
                  <a:pt x="1505" y="403"/>
                  <a:pt x="1549" y="429"/>
                </a:cubicBezTo>
                <a:cubicBezTo>
                  <a:pt x="1591" y="454"/>
                  <a:pt x="1633" y="480"/>
                  <a:pt x="1674" y="508"/>
                </a:cubicBezTo>
                <a:cubicBezTo>
                  <a:pt x="1715" y="535"/>
                  <a:pt x="1755" y="563"/>
                  <a:pt x="1794" y="593"/>
                </a:cubicBezTo>
                <a:cubicBezTo>
                  <a:pt x="1834" y="622"/>
                  <a:pt x="1873" y="653"/>
                  <a:pt x="1911" y="684"/>
                </a:cubicBezTo>
                <a:cubicBezTo>
                  <a:pt x="1949" y="715"/>
                  <a:pt x="1986" y="747"/>
                  <a:pt x="2023" y="780"/>
                </a:cubicBezTo>
                <a:cubicBezTo>
                  <a:pt x="2059" y="813"/>
                  <a:pt x="2095" y="847"/>
                  <a:pt x="2130" y="882"/>
                </a:cubicBezTo>
                <a:cubicBezTo>
                  <a:pt x="2165" y="917"/>
                  <a:pt x="2199" y="953"/>
                  <a:pt x="2232" y="989"/>
                </a:cubicBezTo>
                <a:cubicBezTo>
                  <a:pt x="2265" y="1026"/>
                  <a:pt x="2297" y="1063"/>
                  <a:pt x="2328" y="1101"/>
                </a:cubicBezTo>
                <a:cubicBezTo>
                  <a:pt x="2360" y="1139"/>
                  <a:pt x="2390" y="1178"/>
                  <a:pt x="2419" y="1218"/>
                </a:cubicBezTo>
                <a:cubicBezTo>
                  <a:pt x="2449" y="1257"/>
                  <a:pt x="2477" y="1298"/>
                  <a:pt x="2504" y="1339"/>
                </a:cubicBezTo>
                <a:cubicBezTo>
                  <a:pt x="2532" y="1380"/>
                  <a:pt x="2558" y="1421"/>
                  <a:pt x="2583" y="1463"/>
                </a:cubicBezTo>
                <a:cubicBezTo>
                  <a:pt x="2609" y="1506"/>
                  <a:pt x="2633" y="1549"/>
                  <a:pt x="2656" y="1592"/>
                </a:cubicBezTo>
                <a:cubicBezTo>
                  <a:pt x="2680" y="1636"/>
                  <a:pt x="2702" y="1680"/>
                  <a:pt x="2723" y="1724"/>
                </a:cubicBezTo>
                <a:cubicBezTo>
                  <a:pt x="2744" y="1769"/>
                  <a:pt x="2764" y="1814"/>
                  <a:pt x="2783" y="1859"/>
                </a:cubicBezTo>
                <a:cubicBezTo>
                  <a:pt x="2802" y="1905"/>
                  <a:pt x="2819" y="1951"/>
                  <a:pt x="2836" y="1997"/>
                </a:cubicBezTo>
                <a:cubicBezTo>
                  <a:pt x="2852" y="2044"/>
                  <a:pt x="2868" y="2090"/>
                  <a:pt x="2882" y="2137"/>
                </a:cubicBezTo>
                <a:cubicBezTo>
                  <a:pt x="2897" y="2185"/>
                  <a:pt x="2910" y="2232"/>
                  <a:pt x="2922" y="2280"/>
                </a:cubicBezTo>
                <a:cubicBezTo>
                  <a:pt x="2934" y="2328"/>
                  <a:pt x="2944" y="2376"/>
                  <a:pt x="2954" y="2424"/>
                </a:cubicBezTo>
                <a:cubicBezTo>
                  <a:pt x="2964" y="2472"/>
                  <a:pt x="2972" y="2521"/>
                  <a:pt x="2979" y="2570"/>
                </a:cubicBezTo>
                <a:cubicBezTo>
                  <a:pt x="2987" y="2619"/>
                  <a:pt x="2993" y="2667"/>
                  <a:pt x="2997" y="2716"/>
                </a:cubicBezTo>
                <a:cubicBezTo>
                  <a:pt x="3002" y="2766"/>
                  <a:pt x="3006" y="2815"/>
                  <a:pt x="3008" y="2864"/>
                </a:cubicBezTo>
                <a:cubicBezTo>
                  <a:pt x="3011" y="2913"/>
                  <a:pt x="3012" y="2962"/>
                  <a:pt x="3012" y="3012"/>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30" name="" descr=""/>
          <p:cNvPicPr/>
          <p:nvPr/>
        </p:nvPicPr>
        <p:blipFill>
          <a:blip r:embed="rId2"/>
          <a:stretch/>
        </p:blipFill>
        <p:spPr>
          <a:xfrm>
            <a:off x="462600" y="838440"/>
            <a:ext cx="722520" cy="21240"/>
          </a:xfrm>
          <a:prstGeom prst="rect">
            <a:avLst/>
          </a:prstGeom>
          <a:noFill/>
          <a:ln w="0">
            <a:noFill/>
          </a:ln>
        </p:spPr>
      </p:pic>
      <p:pic>
        <p:nvPicPr>
          <p:cNvPr id="131" name="" descr=""/>
          <p:cNvPicPr/>
          <p:nvPr/>
        </p:nvPicPr>
        <p:blipFill>
          <a:blip r:embed="rId3"/>
          <a:stretch/>
        </p:blipFill>
        <p:spPr>
          <a:xfrm>
            <a:off x="462600" y="975600"/>
            <a:ext cx="8325720" cy="201960"/>
          </a:xfrm>
          <a:prstGeom prst="rect">
            <a:avLst/>
          </a:prstGeom>
          <a:noFill/>
          <a:ln w="0">
            <a:noFill/>
          </a:ln>
        </p:spPr>
      </p:pic>
      <p:pic>
        <p:nvPicPr>
          <p:cNvPr id="132" name="" descr=""/>
          <p:cNvPicPr/>
          <p:nvPr/>
        </p:nvPicPr>
        <p:blipFill>
          <a:blip r:embed="rId4"/>
          <a:stretch/>
        </p:blipFill>
        <p:spPr>
          <a:xfrm>
            <a:off x="462600" y="4184640"/>
            <a:ext cx="4820400" cy="1394640"/>
          </a:xfrm>
          <a:prstGeom prst="rect">
            <a:avLst/>
          </a:prstGeom>
          <a:noFill/>
          <a:ln w="0">
            <a:noFill/>
          </a:ln>
        </p:spPr>
      </p:pic>
      <p:sp>
        <p:nvSpPr>
          <p:cNvPr id="133" name=""/>
          <p:cNvSpPr txBox="1"/>
          <p:nvPr/>
        </p:nvSpPr>
        <p:spPr>
          <a:xfrm>
            <a:off x="462600" y="481320"/>
            <a:ext cx="3128040" cy="376920"/>
          </a:xfrm>
          <a:prstGeom prst="rect">
            <a:avLst/>
          </a:prstGeom>
          <a:noFill/>
          <a:ln w="0">
            <a:noFill/>
          </a:ln>
        </p:spPr>
        <p:txBody>
          <a:bodyPr wrap="none" lIns="0" rIns="0" tIns="0" bIns="0" anchor="t">
            <a:spAutoFit/>
          </a:bodyPr>
          <a:p>
            <a:r>
              <a:rPr b="0" lang="zh-CN" sz="2050" strike="noStrike" u="none">
                <a:solidFill>
                  <a:srgbClr val="ffffff"/>
                </a:solidFill>
                <a:effectLst/>
                <a:uFillTx/>
                <a:latin typeface="NotoSansJP"/>
                <a:ea typeface="NotoSansJP"/>
              </a:rPr>
              <a:t>茨城県が抱える「三重苦」</a:t>
            </a:r>
            <a:endParaRPr b="0" lang="en-US" sz="2050" strike="noStrike" u="none">
              <a:solidFill>
                <a:srgbClr val="000000"/>
              </a:solidFill>
              <a:effectLst/>
              <a:uFillTx/>
              <a:latin typeface="Times New Roman"/>
            </a:endParaRPr>
          </a:p>
        </p:txBody>
      </p:sp>
      <p:sp>
        <p:nvSpPr>
          <p:cNvPr id="134" name=""/>
          <p:cNvSpPr txBox="1"/>
          <p:nvPr/>
        </p:nvSpPr>
        <p:spPr>
          <a:xfrm>
            <a:off x="5457960" y="4209480"/>
            <a:ext cx="115884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三重苦の相互作用</a:t>
            </a:r>
            <a:endParaRPr b="0" lang="en-US" sz="1140" strike="noStrike" u="none">
              <a:solidFill>
                <a:srgbClr val="000000"/>
              </a:solidFill>
              <a:effectLst/>
              <a:uFillTx/>
              <a:latin typeface="Times New Roman"/>
            </a:endParaRPr>
          </a:p>
        </p:txBody>
      </p:sp>
      <p:sp>
        <p:nvSpPr>
          <p:cNvPr id="135" name=""/>
          <p:cNvSpPr txBox="1"/>
          <p:nvPr/>
        </p:nvSpPr>
        <p:spPr>
          <a:xfrm>
            <a:off x="5457960" y="4531680"/>
            <a:ext cx="321948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これら三つの課題は相互に関連し、複合的な問題を生み出しています。</a:t>
            </a:r>
            <a:endParaRPr b="0" lang="en-US" sz="790" strike="noStrike" u="none">
              <a:solidFill>
                <a:srgbClr val="000000"/>
              </a:solidFill>
              <a:effectLst/>
              <a:uFillTx/>
              <a:latin typeface="Times New Roman"/>
            </a:endParaRPr>
          </a:p>
        </p:txBody>
      </p:sp>
      <p:sp>
        <p:nvSpPr>
          <p:cNvPr id="136" name=""/>
          <p:cNvSpPr txBox="1"/>
          <p:nvPr/>
        </p:nvSpPr>
        <p:spPr>
          <a:xfrm>
            <a:off x="5457960" y="4698000"/>
            <a:ext cx="321948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中小企業は専門的支援を必要としていますが、地理的に遠い場合はアク</a:t>
            </a:r>
            <a:endParaRPr b="0" lang="en-US" sz="790" strike="noStrike" u="none">
              <a:solidFill>
                <a:srgbClr val="000000"/>
              </a:solidFill>
              <a:effectLst/>
              <a:uFillTx/>
              <a:latin typeface="Times New Roman"/>
            </a:endParaRPr>
          </a:p>
        </p:txBody>
      </p:sp>
      <p:sp>
        <p:nvSpPr>
          <p:cNvPr id="137" name=""/>
          <p:cNvSpPr txBox="1"/>
          <p:nvPr/>
        </p:nvSpPr>
        <p:spPr>
          <a:xfrm>
            <a:off x="5457960" y="4863960"/>
            <a:ext cx="321948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セスが困難です。また、精神障害者の就労には専門的な支援が必要です</a:t>
            </a:r>
            <a:endParaRPr b="0" lang="en-US" sz="790" strike="noStrike" u="none">
              <a:solidFill>
                <a:srgbClr val="000000"/>
              </a:solidFill>
              <a:effectLst/>
              <a:uFillTx/>
              <a:latin typeface="Times New Roman"/>
            </a:endParaRPr>
          </a:p>
        </p:txBody>
      </p:sp>
      <p:sp>
        <p:nvSpPr>
          <p:cNvPr id="138" name=""/>
          <p:cNvSpPr/>
          <p:nvPr/>
        </p:nvSpPr>
        <p:spPr>
          <a:xfrm>
            <a:off x="5456520" y="5275800"/>
            <a:ext cx="3332160" cy="578520"/>
          </a:xfrm>
          <a:custGeom>
            <a:avLst/>
            <a:gdLst/>
            <a:ahLst/>
            <a:rect l="0" t="0" r="r" b="b"/>
            <a:pathLst>
              <a:path w="9256" h="1607">
                <a:moveTo>
                  <a:pt x="0" y="1447"/>
                </a:moveTo>
                <a:lnTo>
                  <a:pt x="0" y="161"/>
                </a:lnTo>
                <a:cubicBezTo>
                  <a:pt x="0" y="150"/>
                  <a:pt x="1" y="140"/>
                  <a:pt x="3" y="129"/>
                </a:cubicBezTo>
                <a:cubicBezTo>
                  <a:pt x="5" y="119"/>
                  <a:pt x="8" y="109"/>
                  <a:pt x="12" y="99"/>
                </a:cubicBezTo>
                <a:cubicBezTo>
                  <a:pt x="16" y="89"/>
                  <a:pt x="21" y="80"/>
                  <a:pt x="27" y="71"/>
                </a:cubicBezTo>
                <a:cubicBezTo>
                  <a:pt x="33" y="63"/>
                  <a:pt x="40" y="55"/>
                  <a:pt x="47" y="47"/>
                </a:cubicBezTo>
                <a:cubicBezTo>
                  <a:pt x="54" y="40"/>
                  <a:pt x="63" y="33"/>
                  <a:pt x="71" y="27"/>
                </a:cubicBezTo>
                <a:cubicBezTo>
                  <a:pt x="80" y="21"/>
                  <a:pt x="89" y="16"/>
                  <a:pt x="99" y="12"/>
                </a:cubicBezTo>
                <a:cubicBezTo>
                  <a:pt x="109" y="8"/>
                  <a:pt x="119" y="5"/>
                  <a:pt x="129" y="3"/>
                </a:cubicBezTo>
                <a:cubicBezTo>
                  <a:pt x="140" y="1"/>
                  <a:pt x="150" y="0"/>
                  <a:pt x="161" y="0"/>
                </a:cubicBezTo>
                <a:lnTo>
                  <a:pt x="9095" y="0"/>
                </a:lnTo>
                <a:cubicBezTo>
                  <a:pt x="9106" y="0"/>
                  <a:pt x="9116" y="1"/>
                  <a:pt x="9127" y="3"/>
                </a:cubicBezTo>
                <a:cubicBezTo>
                  <a:pt x="9137" y="5"/>
                  <a:pt x="9147" y="8"/>
                  <a:pt x="9157" y="12"/>
                </a:cubicBezTo>
                <a:cubicBezTo>
                  <a:pt x="9167" y="16"/>
                  <a:pt x="9176" y="21"/>
                  <a:pt x="9185" y="27"/>
                </a:cubicBezTo>
                <a:cubicBezTo>
                  <a:pt x="9193" y="33"/>
                  <a:pt x="9202" y="40"/>
                  <a:pt x="9209" y="47"/>
                </a:cubicBezTo>
                <a:cubicBezTo>
                  <a:pt x="9217" y="55"/>
                  <a:pt x="9223" y="63"/>
                  <a:pt x="9229" y="71"/>
                </a:cubicBezTo>
                <a:cubicBezTo>
                  <a:pt x="9235" y="80"/>
                  <a:pt x="9240" y="89"/>
                  <a:pt x="9244" y="99"/>
                </a:cubicBezTo>
                <a:cubicBezTo>
                  <a:pt x="9248" y="109"/>
                  <a:pt x="9251" y="119"/>
                  <a:pt x="9253" y="129"/>
                </a:cubicBezTo>
                <a:cubicBezTo>
                  <a:pt x="9255" y="140"/>
                  <a:pt x="9256" y="150"/>
                  <a:pt x="9256" y="161"/>
                </a:cubicBezTo>
                <a:lnTo>
                  <a:pt x="9256" y="1447"/>
                </a:lnTo>
                <a:cubicBezTo>
                  <a:pt x="9256" y="1457"/>
                  <a:pt x="9255" y="1468"/>
                  <a:pt x="9253" y="1478"/>
                </a:cubicBezTo>
                <a:cubicBezTo>
                  <a:pt x="9251" y="1488"/>
                  <a:pt x="9248" y="1498"/>
                  <a:pt x="9244" y="1508"/>
                </a:cubicBezTo>
                <a:cubicBezTo>
                  <a:pt x="9240" y="1518"/>
                  <a:pt x="9235" y="1527"/>
                  <a:pt x="9229" y="1536"/>
                </a:cubicBezTo>
                <a:cubicBezTo>
                  <a:pt x="9223" y="1545"/>
                  <a:pt x="9217" y="1553"/>
                  <a:pt x="9209" y="1560"/>
                </a:cubicBezTo>
                <a:cubicBezTo>
                  <a:pt x="9202" y="1568"/>
                  <a:pt x="9193" y="1574"/>
                  <a:pt x="9185" y="1580"/>
                </a:cubicBezTo>
                <a:cubicBezTo>
                  <a:pt x="9176" y="1586"/>
                  <a:pt x="9167" y="1591"/>
                  <a:pt x="9157" y="1595"/>
                </a:cubicBezTo>
                <a:cubicBezTo>
                  <a:pt x="9147" y="1599"/>
                  <a:pt x="9137" y="1602"/>
                  <a:pt x="9127" y="1604"/>
                </a:cubicBezTo>
                <a:cubicBezTo>
                  <a:pt x="9116" y="1606"/>
                  <a:pt x="9106" y="1607"/>
                  <a:pt x="9095" y="1607"/>
                </a:cubicBezTo>
                <a:lnTo>
                  <a:pt x="161" y="1607"/>
                </a:lnTo>
                <a:cubicBezTo>
                  <a:pt x="150" y="1607"/>
                  <a:pt x="140" y="1606"/>
                  <a:pt x="129" y="1604"/>
                </a:cubicBezTo>
                <a:cubicBezTo>
                  <a:pt x="119" y="1602"/>
                  <a:pt x="109" y="1599"/>
                  <a:pt x="99" y="1595"/>
                </a:cubicBezTo>
                <a:cubicBezTo>
                  <a:pt x="89" y="1591"/>
                  <a:pt x="80" y="1586"/>
                  <a:pt x="71" y="1580"/>
                </a:cubicBezTo>
                <a:cubicBezTo>
                  <a:pt x="63" y="1574"/>
                  <a:pt x="54" y="1568"/>
                  <a:pt x="47" y="1560"/>
                </a:cubicBezTo>
                <a:cubicBezTo>
                  <a:pt x="40" y="1553"/>
                  <a:pt x="33" y="1545"/>
                  <a:pt x="27" y="1536"/>
                </a:cubicBezTo>
                <a:cubicBezTo>
                  <a:pt x="21" y="1527"/>
                  <a:pt x="16" y="1518"/>
                  <a:pt x="12" y="1508"/>
                </a:cubicBezTo>
                <a:cubicBezTo>
                  <a:pt x="8" y="1498"/>
                  <a:pt x="5" y="1488"/>
                  <a:pt x="3" y="1478"/>
                </a:cubicBezTo>
                <a:cubicBezTo>
                  <a:pt x="1" y="1468"/>
                  <a:pt x="0" y="1457"/>
                  <a:pt x="0" y="1447"/>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39" name="" descr=""/>
          <p:cNvPicPr/>
          <p:nvPr/>
        </p:nvPicPr>
        <p:blipFill>
          <a:blip r:embed="rId5"/>
          <a:stretch/>
        </p:blipFill>
        <p:spPr>
          <a:xfrm>
            <a:off x="5572440" y="5427720"/>
            <a:ext cx="86400" cy="115200"/>
          </a:xfrm>
          <a:prstGeom prst="rect">
            <a:avLst/>
          </a:prstGeom>
          <a:noFill/>
          <a:ln w="0">
            <a:noFill/>
          </a:ln>
        </p:spPr>
      </p:pic>
      <p:sp>
        <p:nvSpPr>
          <p:cNvPr id="140" name=""/>
          <p:cNvSpPr txBox="1"/>
          <p:nvPr/>
        </p:nvSpPr>
        <p:spPr>
          <a:xfrm>
            <a:off x="5457960" y="5023080"/>
            <a:ext cx="241488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が、地域によってはそうした支援が不足しています。</a:t>
            </a:r>
            <a:endParaRPr b="0" lang="en-US" sz="790" strike="noStrike" u="none">
              <a:solidFill>
                <a:srgbClr val="000000"/>
              </a:solidFill>
              <a:effectLst/>
              <a:uFillTx/>
              <a:latin typeface="Times New Roman"/>
            </a:endParaRPr>
          </a:p>
        </p:txBody>
      </p:sp>
      <p:sp>
        <p:nvSpPr>
          <p:cNvPr id="141" name=""/>
          <p:cNvSpPr txBox="1"/>
          <p:nvPr/>
        </p:nvSpPr>
        <p:spPr>
          <a:xfrm>
            <a:off x="5718240" y="5421600"/>
            <a:ext cx="2922120" cy="168120"/>
          </a:xfrm>
          <a:prstGeom prst="rect">
            <a:avLst/>
          </a:prstGeom>
          <a:noFill/>
          <a:ln w="0">
            <a:noFill/>
          </a:ln>
        </p:spPr>
        <p:txBody>
          <a:bodyPr wrap="none" lIns="0" rIns="0" tIns="0" bIns="0" anchor="t">
            <a:spAutoFit/>
          </a:bodyPr>
          <a:p>
            <a:r>
              <a:rPr b="0" lang="en-US" sz="910" strike="noStrike" u="none">
                <a:solidFill>
                  <a:srgbClr val="ffffff"/>
                </a:solidFill>
                <a:effectLst/>
                <a:uFillTx/>
                <a:latin typeface="NotoSansJP"/>
                <a:ea typeface="NotoSansJP"/>
              </a:rPr>
              <a:t> これら三つの課題を同時に解決する戦略的アプローチが</a:t>
            </a:r>
            <a:endParaRPr b="0" lang="en-US" sz="910" strike="noStrike" u="none">
              <a:solidFill>
                <a:srgbClr val="000000"/>
              </a:solidFill>
              <a:effectLst/>
              <a:uFillTx/>
              <a:latin typeface="Times New Roman"/>
            </a:endParaRPr>
          </a:p>
        </p:txBody>
      </p:sp>
      <p:sp>
        <p:nvSpPr>
          <p:cNvPr id="142" name=""/>
          <p:cNvSpPr/>
          <p:nvPr/>
        </p:nvSpPr>
        <p:spPr>
          <a:xfrm>
            <a:off x="462240" y="1409040"/>
            <a:ext cx="2660040" cy="2486880"/>
          </a:xfrm>
          <a:custGeom>
            <a:avLst/>
            <a:gdLst/>
            <a:ahLst/>
            <a:rect l="0" t="0" r="r" b="b"/>
            <a:pathLst>
              <a:path w="7389" h="6908">
                <a:moveTo>
                  <a:pt x="0" y="6667"/>
                </a:moveTo>
                <a:lnTo>
                  <a:pt x="0" y="241"/>
                </a:lnTo>
                <a:cubicBezTo>
                  <a:pt x="0" y="225"/>
                  <a:pt x="2" y="210"/>
                  <a:pt x="5" y="194"/>
                </a:cubicBezTo>
                <a:cubicBezTo>
                  <a:pt x="8" y="179"/>
                  <a:pt x="13" y="164"/>
                  <a:pt x="19" y="149"/>
                </a:cubicBezTo>
                <a:cubicBezTo>
                  <a:pt x="25" y="134"/>
                  <a:pt x="32" y="121"/>
                  <a:pt x="41" y="107"/>
                </a:cubicBezTo>
                <a:cubicBezTo>
                  <a:pt x="50" y="94"/>
                  <a:pt x="60" y="82"/>
                  <a:pt x="71" y="71"/>
                </a:cubicBezTo>
                <a:cubicBezTo>
                  <a:pt x="82" y="60"/>
                  <a:pt x="94" y="50"/>
                  <a:pt x="107" y="41"/>
                </a:cubicBezTo>
                <a:cubicBezTo>
                  <a:pt x="121" y="32"/>
                  <a:pt x="134" y="25"/>
                  <a:pt x="149" y="19"/>
                </a:cubicBezTo>
                <a:cubicBezTo>
                  <a:pt x="164" y="13"/>
                  <a:pt x="179" y="8"/>
                  <a:pt x="194" y="5"/>
                </a:cubicBezTo>
                <a:cubicBezTo>
                  <a:pt x="210" y="2"/>
                  <a:pt x="225" y="0"/>
                  <a:pt x="241" y="0"/>
                </a:cubicBezTo>
                <a:lnTo>
                  <a:pt x="7148" y="0"/>
                </a:lnTo>
                <a:cubicBezTo>
                  <a:pt x="7164" y="0"/>
                  <a:pt x="7180" y="2"/>
                  <a:pt x="7195" y="5"/>
                </a:cubicBezTo>
                <a:cubicBezTo>
                  <a:pt x="7211" y="8"/>
                  <a:pt x="7226" y="13"/>
                  <a:pt x="7241" y="19"/>
                </a:cubicBezTo>
                <a:cubicBezTo>
                  <a:pt x="7255" y="25"/>
                  <a:pt x="7269" y="32"/>
                  <a:pt x="7282" y="41"/>
                </a:cubicBezTo>
                <a:cubicBezTo>
                  <a:pt x="7295" y="50"/>
                  <a:pt x="7308" y="60"/>
                  <a:pt x="7319" y="71"/>
                </a:cubicBezTo>
                <a:cubicBezTo>
                  <a:pt x="7330" y="82"/>
                  <a:pt x="7340" y="94"/>
                  <a:pt x="7349" y="107"/>
                </a:cubicBezTo>
                <a:cubicBezTo>
                  <a:pt x="7358" y="121"/>
                  <a:pt x="7365" y="134"/>
                  <a:pt x="7371" y="149"/>
                </a:cubicBezTo>
                <a:cubicBezTo>
                  <a:pt x="7377" y="164"/>
                  <a:pt x="7382" y="179"/>
                  <a:pt x="7385" y="194"/>
                </a:cubicBezTo>
                <a:cubicBezTo>
                  <a:pt x="7388" y="210"/>
                  <a:pt x="7389" y="225"/>
                  <a:pt x="7389" y="241"/>
                </a:cubicBezTo>
                <a:lnTo>
                  <a:pt x="7389" y="6667"/>
                </a:lnTo>
                <a:cubicBezTo>
                  <a:pt x="7389" y="6682"/>
                  <a:pt x="7388" y="6698"/>
                  <a:pt x="7385" y="6714"/>
                </a:cubicBezTo>
                <a:cubicBezTo>
                  <a:pt x="7382" y="6729"/>
                  <a:pt x="7377" y="6744"/>
                  <a:pt x="7371" y="6759"/>
                </a:cubicBezTo>
                <a:cubicBezTo>
                  <a:pt x="7365" y="6773"/>
                  <a:pt x="7358" y="6787"/>
                  <a:pt x="7349" y="6800"/>
                </a:cubicBezTo>
                <a:cubicBezTo>
                  <a:pt x="7340" y="6814"/>
                  <a:pt x="7330" y="6826"/>
                  <a:pt x="7319" y="6837"/>
                </a:cubicBezTo>
                <a:cubicBezTo>
                  <a:pt x="7308" y="6848"/>
                  <a:pt x="7295" y="6858"/>
                  <a:pt x="7282" y="6867"/>
                </a:cubicBezTo>
                <a:cubicBezTo>
                  <a:pt x="7269" y="6876"/>
                  <a:pt x="7255" y="6883"/>
                  <a:pt x="7241" y="6889"/>
                </a:cubicBezTo>
                <a:cubicBezTo>
                  <a:pt x="7226" y="6895"/>
                  <a:pt x="7211" y="6900"/>
                  <a:pt x="7195" y="6903"/>
                </a:cubicBezTo>
                <a:cubicBezTo>
                  <a:pt x="7180" y="6906"/>
                  <a:pt x="7164" y="6908"/>
                  <a:pt x="7148" y="6908"/>
                </a:cubicBezTo>
                <a:lnTo>
                  <a:pt x="241" y="6908"/>
                </a:lnTo>
                <a:cubicBezTo>
                  <a:pt x="225" y="6908"/>
                  <a:pt x="210" y="6906"/>
                  <a:pt x="194" y="6903"/>
                </a:cubicBezTo>
                <a:cubicBezTo>
                  <a:pt x="179" y="6900"/>
                  <a:pt x="164" y="6895"/>
                  <a:pt x="149" y="6889"/>
                </a:cubicBezTo>
                <a:cubicBezTo>
                  <a:pt x="134" y="6883"/>
                  <a:pt x="121" y="6876"/>
                  <a:pt x="107" y="6867"/>
                </a:cubicBezTo>
                <a:cubicBezTo>
                  <a:pt x="94" y="6858"/>
                  <a:pt x="82" y="6848"/>
                  <a:pt x="71" y="6837"/>
                </a:cubicBezTo>
                <a:cubicBezTo>
                  <a:pt x="60" y="6826"/>
                  <a:pt x="50" y="6814"/>
                  <a:pt x="41" y="6800"/>
                </a:cubicBezTo>
                <a:cubicBezTo>
                  <a:pt x="32" y="6787"/>
                  <a:pt x="25" y="6773"/>
                  <a:pt x="19" y="6759"/>
                </a:cubicBezTo>
                <a:cubicBezTo>
                  <a:pt x="13" y="6744"/>
                  <a:pt x="8" y="6729"/>
                  <a:pt x="5" y="6714"/>
                </a:cubicBezTo>
                <a:cubicBezTo>
                  <a:pt x="2" y="6698"/>
                  <a:pt x="0" y="6682"/>
                  <a:pt x="0" y="6667"/>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43" name=""/>
          <p:cNvSpPr/>
          <p:nvPr/>
        </p:nvSpPr>
        <p:spPr>
          <a:xfrm>
            <a:off x="635760" y="1582560"/>
            <a:ext cx="303840" cy="347400"/>
          </a:xfrm>
          <a:custGeom>
            <a:avLst/>
            <a:gdLst/>
            <a:ahLst/>
            <a:rect l="0" t="0" r="r" b="b"/>
            <a:pathLst>
              <a:path w="844" h="965">
                <a:moveTo>
                  <a:pt x="0" y="542"/>
                </a:moveTo>
                <a:lnTo>
                  <a:pt x="0" y="422"/>
                </a:lnTo>
                <a:cubicBezTo>
                  <a:pt x="0" y="394"/>
                  <a:pt x="3" y="367"/>
                  <a:pt x="8" y="340"/>
                </a:cubicBezTo>
                <a:cubicBezTo>
                  <a:pt x="14" y="312"/>
                  <a:pt x="22" y="286"/>
                  <a:pt x="32" y="260"/>
                </a:cubicBezTo>
                <a:cubicBezTo>
                  <a:pt x="43" y="235"/>
                  <a:pt x="56" y="211"/>
                  <a:pt x="71" y="188"/>
                </a:cubicBezTo>
                <a:cubicBezTo>
                  <a:pt x="87" y="165"/>
                  <a:pt x="104" y="143"/>
                  <a:pt x="124" y="124"/>
                </a:cubicBezTo>
                <a:cubicBezTo>
                  <a:pt x="143" y="104"/>
                  <a:pt x="165" y="87"/>
                  <a:pt x="188" y="71"/>
                </a:cubicBezTo>
                <a:cubicBezTo>
                  <a:pt x="211" y="56"/>
                  <a:pt x="235" y="43"/>
                  <a:pt x="260" y="32"/>
                </a:cubicBezTo>
                <a:cubicBezTo>
                  <a:pt x="286" y="22"/>
                  <a:pt x="312" y="14"/>
                  <a:pt x="340" y="8"/>
                </a:cubicBezTo>
                <a:cubicBezTo>
                  <a:pt x="368" y="3"/>
                  <a:pt x="395" y="0"/>
                  <a:pt x="423" y="0"/>
                </a:cubicBezTo>
                <a:cubicBezTo>
                  <a:pt x="450" y="0"/>
                  <a:pt x="478" y="3"/>
                  <a:pt x="505" y="8"/>
                </a:cubicBezTo>
                <a:cubicBezTo>
                  <a:pt x="532" y="14"/>
                  <a:pt x="559" y="22"/>
                  <a:pt x="584" y="32"/>
                </a:cubicBezTo>
                <a:cubicBezTo>
                  <a:pt x="610" y="43"/>
                  <a:pt x="634" y="56"/>
                  <a:pt x="657" y="71"/>
                </a:cubicBezTo>
                <a:cubicBezTo>
                  <a:pt x="680" y="87"/>
                  <a:pt x="701" y="104"/>
                  <a:pt x="721" y="124"/>
                </a:cubicBezTo>
                <a:cubicBezTo>
                  <a:pt x="740" y="143"/>
                  <a:pt x="758" y="165"/>
                  <a:pt x="773" y="188"/>
                </a:cubicBezTo>
                <a:cubicBezTo>
                  <a:pt x="789" y="211"/>
                  <a:pt x="802" y="235"/>
                  <a:pt x="812" y="260"/>
                </a:cubicBezTo>
                <a:cubicBezTo>
                  <a:pt x="823" y="286"/>
                  <a:pt x="831" y="312"/>
                  <a:pt x="836" y="340"/>
                </a:cubicBezTo>
                <a:cubicBezTo>
                  <a:pt x="842" y="367"/>
                  <a:pt x="844" y="394"/>
                  <a:pt x="844" y="422"/>
                </a:cubicBezTo>
                <a:lnTo>
                  <a:pt x="844" y="542"/>
                </a:lnTo>
                <a:cubicBezTo>
                  <a:pt x="844" y="570"/>
                  <a:pt x="842" y="597"/>
                  <a:pt x="836" y="624"/>
                </a:cubicBezTo>
                <a:cubicBezTo>
                  <a:pt x="831" y="652"/>
                  <a:pt x="823" y="678"/>
                  <a:pt x="812" y="704"/>
                </a:cubicBezTo>
                <a:cubicBezTo>
                  <a:pt x="802" y="729"/>
                  <a:pt x="789" y="753"/>
                  <a:pt x="773" y="776"/>
                </a:cubicBezTo>
                <a:cubicBezTo>
                  <a:pt x="758" y="799"/>
                  <a:pt x="740" y="821"/>
                  <a:pt x="721" y="840"/>
                </a:cubicBezTo>
                <a:cubicBezTo>
                  <a:pt x="701" y="860"/>
                  <a:pt x="680" y="877"/>
                  <a:pt x="657" y="893"/>
                </a:cubicBezTo>
                <a:cubicBezTo>
                  <a:pt x="634" y="909"/>
                  <a:pt x="610" y="922"/>
                  <a:pt x="584" y="933"/>
                </a:cubicBezTo>
                <a:cubicBezTo>
                  <a:pt x="559" y="943"/>
                  <a:pt x="532" y="951"/>
                  <a:pt x="505" y="957"/>
                </a:cubicBezTo>
                <a:cubicBezTo>
                  <a:pt x="478" y="962"/>
                  <a:pt x="450" y="965"/>
                  <a:pt x="423" y="965"/>
                </a:cubicBezTo>
                <a:cubicBezTo>
                  <a:pt x="395" y="965"/>
                  <a:pt x="368" y="962"/>
                  <a:pt x="340" y="957"/>
                </a:cubicBezTo>
                <a:cubicBezTo>
                  <a:pt x="312" y="951"/>
                  <a:pt x="286" y="943"/>
                  <a:pt x="260" y="933"/>
                </a:cubicBezTo>
                <a:cubicBezTo>
                  <a:pt x="235" y="922"/>
                  <a:pt x="211" y="909"/>
                  <a:pt x="188" y="893"/>
                </a:cubicBezTo>
                <a:cubicBezTo>
                  <a:pt x="165" y="877"/>
                  <a:pt x="143" y="860"/>
                  <a:pt x="124" y="840"/>
                </a:cubicBezTo>
                <a:cubicBezTo>
                  <a:pt x="104" y="821"/>
                  <a:pt x="87" y="799"/>
                  <a:pt x="71" y="776"/>
                </a:cubicBezTo>
                <a:cubicBezTo>
                  <a:pt x="56" y="753"/>
                  <a:pt x="43" y="729"/>
                  <a:pt x="32" y="704"/>
                </a:cubicBezTo>
                <a:cubicBezTo>
                  <a:pt x="22" y="678"/>
                  <a:pt x="14" y="652"/>
                  <a:pt x="8" y="624"/>
                </a:cubicBezTo>
                <a:cubicBezTo>
                  <a:pt x="3" y="597"/>
                  <a:pt x="0" y="570"/>
                  <a:pt x="0" y="542"/>
                </a:cubicBezTo>
                <a:close/>
              </a:path>
            </a:pathLst>
          </a:custGeom>
          <a:solidFill>
            <a:srgbClr val="60a5fa">
              <a:alpha val="3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44" name="" descr=""/>
          <p:cNvPicPr/>
          <p:nvPr/>
        </p:nvPicPr>
        <p:blipFill>
          <a:blip r:embed="rId6"/>
          <a:stretch/>
        </p:blipFill>
        <p:spPr>
          <a:xfrm>
            <a:off x="722880" y="1669680"/>
            <a:ext cx="129600" cy="173160"/>
          </a:xfrm>
          <a:prstGeom prst="rect">
            <a:avLst/>
          </a:prstGeom>
          <a:noFill/>
          <a:ln w="0">
            <a:noFill/>
          </a:ln>
        </p:spPr>
      </p:pic>
      <p:sp>
        <p:nvSpPr>
          <p:cNvPr id="145" name=""/>
          <p:cNvSpPr txBox="1"/>
          <p:nvPr/>
        </p:nvSpPr>
        <p:spPr>
          <a:xfrm>
            <a:off x="5573520" y="5595120"/>
            <a:ext cx="46404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必要です</a:t>
            </a:r>
            <a:endParaRPr b="0" lang="en-US" sz="910" strike="noStrike" u="none">
              <a:solidFill>
                <a:srgbClr val="000000"/>
              </a:solidFill>
              <a:effectLst/>
              <a:uFillTx/>
              <a:latin typeface="Times New Roman"/>
            </a:endParaRPr>
          </a:p>
        </p:txBody>
      </p:sp>
      <p:sp>
        <p:nvSpPr>
          <p:cNvPr id="146" name=""/>
          <p:cNvSpPr txBox="1"/>
          <p:nvPr/>
        </p:nvSpPr>
        <p:spPr>
          <a:xfrm>
            <a:off x="1026360" y="1680120"/>
            <a:ext cx="101412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中小企業の課題</a:t>
            </a:r>
            <a:endParaRPr b="0" lang="en-US" sz="1140" strike="noStrike" u="none">
              <a:solidFill>
                <a:srgbClr val="000000"/>
              </a:solidFill>
              <a:effectLst/>
              <a:uFillTx/>
              <a:latin typeface="Times New Roman"/>
            </a:endParaRPr>
          </a:p>
        </p:txBody>
      </p:sp>
      <p:sp>
        <p:nvSpPr>
          <p:cNvPr id="147" name=""/>
          <p:cNvSpPr txBox="1"/>
          <p:nvPr/>
        </p:nvSpPr>
        <p:spPr>
          <a:xfrm>
            <a:off x="636120" y="2116800"/>
            <a:ext cx="644400" cy="337320"/>
          </a:xfrm>
          <a:prstGeom prst="rect">
            <a:avLst/>
          </a:prstGeom>
          <a:noFill/>
          <a:ln w="0">
            <a:noFill/>
          </a:ln>
        </p:spPr>
        <p:txBody>
          <a:bodyPr wrap="none" lIns="0" rIns="0" tIns="0" bIns="0" anchor="t">
            <a:spAutoFit/>
          </a:bodyPr>
          <a:p>
            <a:r>
              <a:rPr b="0" lang="en-US" sz="2280" strike="noStrike" u="none">
                <a:solidFill>
                  <a:srgbClr val="ffd700"/>
                </a:solidFill>
                <a:effectLst/>
                <a:uFillTx/>
                <a:latin typeface="NotoSansJP"/>
                <a:ea typeface="NotoSansJP"/>
              </a:rPr>
              <a:t>95%</a:t>
            </a:r>
            <a:endParaRPr b="0" lang="en-US" sz="2280" strike="noStrike" u="none">
              <a:solidFill>
                <a:srgbClr val="000000"/>
              </a:solidFill>
              <a:effectLst/>
              <a:uFillTx/>
              <a:latin typeface="Times New Roman"/>
            </a:endParaRPr>
          </a:p>
        </p:txBody>
      </p:sp>
      <p:pic>
        <p:nvPicPr>
          <p:cNvPr id="148" name="" descr=""/>
          <p:cNvPicPr/>
          <p:nvPr/>
        </p:nvPicPr>
        <p:blipFill>
          <a:blip r:embed="rId7"/>
          <a:stretch/>
        </p:blipFill>
        <p:spPr>
          <a:xfrm>
            <a:off x="636120" y="2638080"/>
            <a:ext cx="86400" cy="86400"/>
          </a:xfrm>
          <a:prstGeom prst="rect">
            <a:avLst/>
          </a:prstGeom>
          <a:noFill/>
          <a:ln w="0">
            <a:noFill/>
          </a:ln>
        </p:spPr>
      </p:pic>
      <p:sp>
        <p:nvSpPr>
          <p:cNvPr id="149" name=""/>
          <p:cNvSpPr txBox="1"/>
          <p:nvPr/>
        </p:nvSpPr>
        <p:spPr>
          <a:xfrm>
            <a:off x="1322640" y="2199240"/>
            <a:ext cx="65592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が中小企業</a:t>
            </a:r>
            <a:endParaRPr b="0" lang="en-US" sz="1030" strike="noStrike" u="none">
              <a:solidFill>
                <a:srgbClr val="000000"/>
              </a:solidFill>
              <a:effectLst/>
              <a:uFillTx/>
              <a:latin typeface="Times New Roman"/>
            </a:endParaRPr>
          </a:p>
        </p:txBody>
      </p:sp>
      <p:sp>
        <p:nvSpPr>
          <p:cNvPr id="150" name=""/>
          <p:cNvSpPr txBox="1"/>
          <p:nvPr/>
        </p:nvSpPr>
        <p:spPr>
          <a:xfrm>
            <a:off x="780480" y="2616480"/>
            <a:ext cx="21128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県内企業の大多数を占める中小企業の雇用率が</a:t>
            </a:r>
            <a:endParaRPr b="0" lang="en-US" sz="790" strike="noStrike" u="none">
              <a:solidFill>
                <a:srgbClr val="000000"/>
              </a:solidFill>
              <a:effectLst/>
              <a:uFillTx/>
              <a:latin typeface="Times New Roman"/>
            </a:endParaRPr>
          </a:p>
        </p:txBody>
      </p:sp>
      <p:pic>
        <p:nvPicPr>
          <p:cNvPr id="151" name="" descr=""/>
          <p:cNvPicPr/>
          <p:nvPr/>
        </p:nvPicPr>
        <p:blipFill>
          <a:blip r:embed="rId8"/>
          <a:stretch/>
        </p:blipFill>
        <p:spPr>
          <a:xfrm>
            <a:off x="636120" y="2984760"/>
            <a:ext cx="86400" cy="86400"/>
          </a:xfrm>
          <a:prstGeom prst="rect">
            <a:avLst/>
          </a:prstGeom>
          <a:noFill/>
          <a:ln w="0">
            <a:noFill/>
          </a:ln>
        </p:spPr>
      </p:pic>
      <p:sp>
        <p:nvSpPr>
          <p:cNvPr id="152" name=""/>
          <p:cNvSpPr txBox="1"/>
          <p:nvPr/>
        </p:nvSpPr>
        <p:spPr>
          <a:xfrm>
            <a:off x="780480" y="2760840"/>
            <a:ext cx="5036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著しく低い</a:t>
            </a:r>
            <a:endParaRPr b="0" lang="en-US" sz="790" strike="noStrike" u="none">
              <a:solidFill>
                <a:srgbClr val="000000"/>
              </a:solidFill>
              <a:effectLst/>
              <a:uFillTx/>
              <a:latin typeface="Times New Roman"/>
            </a:endParaRPr>
          </a:p>
        </p:txBody>
      </p:sp>
      <p:pic>
        <p:nvPicPr>
          <p:cNvPr id="153" name="" descr=""/>
          <p:cNvPicPr/>
          <p:nvPr/>
        </p:nvPicPr>
        <p:blipFill>
          <a:blip r:embed="rId9"/>
          <a:stretch/>
        </p:blipFill>
        <p:spPr>
          <a:xfrm>
            <a:off x="636120" y="3187440"/>
            <a:ext cx="86400" cy="86400"/>
          </a:xfrm>
          <a:prstGeom prst="rect">
            <a:avLst/>
          </a:prstGeom>
          <a:noFill/>
          <a:ln w="0">
            <a:noFill/>
          </a:ln>
        </p:spPr>
      </p:pic>
      <p:sp>
        <p:nvSpPr>
          <p:cNvPr id="154" name=""/>
          <p:cNvSpPr txBox="1"/>
          <p:nvPr/>
        </p:nvSpPr>
        <p:spPr>
          <a:xfrm>
            <a:off x="780480" y="2963160"/>
            <a:ext cx="17107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障害者雇用ノウハウとリソースの不足</a:t>
            </a:r>
            <a:endParaRPr b="0" lang="en-US" sz="790" strike="noStrike" u="none">
              <a:solidFill>
                <a:srgbClr val="000000"/>
              </a:solidFill>
              <a:effectLst/>
              <a:uFillTx/>
              <a:latin typeface="Times New Roman"/>
            </a:endParaRPr>
          </a:p>
        </p:txBody>
      </p:sp>
      <p:sp>
        <p:nvSpPr>
          <p:cNvPr id="155" name=""/>
          <p:cNvSpPr/>
          <p:nvPr/>
        </p:nvSpPr>
        <p:spPr>
          <a:xfrm>
            <a:off x="635760" y="3403800"/>
            <a:ext cx="2313360" cy="318600"/>
          </a:xfrm>
          <a:custGeom>
            <a:avLst/>
            <a:gdLst/>
            <a:ahLst/>
            <a:rect l="0" t="0" r="r" b="b"/>
            <a:pathLst>
              <a:path w="6426" h="885">
                <a:moveTo>
                  <a:pt x="0" y="724"/>
                </a:moveTo>
                <a:lnTo>
                  <a:pt x="0" y="161"/>
                </a:lnTo>
                <a:cubicBezTo>
                  <a:pt x="0" y="150"/>
                  <a:pt x="1" y="140"/>
                  <a:pt x="3" y="130"/>
                </a:cubicBezTo>
                <a:cubicBezTo>
                  <a:pt x="5" y="119"/>
                  <a:pt x="8" y="109"/>
                  <a:pt x="12" y="100"/>
                </a:cubicBezTo>
                <a:cubicBezTo>
                  <a:pt x="16" y="90"/>
                  <a:pt x="21" y="81"/>
                  <a:pt x="27" y="72"/>
                </a:cubicBezTo>
                <a:cubicBezTo>
                  <a:pt x="33" y="63"/>
                  <a:pt x="40" y="55"/>
                  <a:pt x="47" y="47"/>
                </a:cubicBezTo>
                <a:cubicBezTo>
                  <a:pt x="55" y="40"/>
                  <a:pt x="63" y="33"/>
                  <a:pt x="72" y="27"/>
                </a:cubicBezTo>
                <a:cubicBezTo>
                  <a:pt x="80" y="22"/>
                  <a:pt x="90" y="17"/>
                  <a:pt x="99" y="13"/>
                </a:cubicBezTo>
                <a:cubicBezTo>
                  <a:pt x="109" y="9"/>
                  <a:pt x="119" y="6"/>
                  <a:pt x="129" y="3"/>
                </a:cubicBezTo>
                <a:cubicBezTo>
                  <a:pt x="140" y="1"/>
                  <a:pt x="150" y="0"/>
                  <a:pt x="161" y="0"/>
                </a:cubicBezTo>
                <a:lnTo>
                  <a:pt x="6265" y="0"/>
                </a:lnTo>
                <a:cubicBezTo>
                  <a:pt x="6276" y="0"/>
                  <a:pt x="6286" y="1"/>
                  <a:pt x="6296" y="3"/>
                </a:cubicBezTo>
                <a:cubicBezTo>
                  <a:pt x="6307" y="6"/>
                  <a:pt x="6317" y="9"/>
                  <a:pt x="6326" y="13"/>
                </a:cubicBezTo>
                <a:cubicBezTo>
                  <a:pt x="6336" y="17"/>
                  <a:pt x="6345" y="22"/>
                  <a:pt x="6354" y="27"/>
                </a:cubicBezTo>
                <a:cubicBezTo>
                  <a:pt x="6363" y="33"/>
                  <a:pt x="6371" y="40"/>
                  <a:pt x="6379" y="47"/>
                </a:cubicBezTo>
                <a:cubicBezTo>
                  <a:pt x="6386" y="55"/>
                  <a:pt x="6393" y="63"/>
                  <a:pt x="6399" y="72"/>
                </a:cubicBezTo>
                <a:cubicBezTo>
                  <a:pt x="6404" y="81"/>
                  <a:pt x="6409" y="90"/>
                  <a:pt x="6413" y="100"/>
                </a:cubicBezTo>
                <a:cubicBezTo>
                  <a:pt x="6417" y="109"/>
                  <a:pt x="6420" y="119"/>
                  <a:pt x="6422" y="130"/>
                </a:cubicBezTo>
                <a:cubicBezTo>
                  <a:pt x="6425" y="140"/>
                  <a:pt x="6426" y="150"/>
                  <a:pt x="6426" y="161"/>
                </a:cubicBezTo>
                <a:lnTo>
                  <a:pt x="6426" y="724"/>
                </a:lnTo>
                <a:cubicBezTo>
                  <a:pt x="6426" y="735"/>
                  <a:pt x="6425" y="745"/>
                  <a:pt x="6422" y="755"/>
                </a:cubicBezTo>
                <a:cubicBezTo>
                  <a:pt x="6420" y="766"/>
                  <a:pt x="6417" y="776"/>
                  <a:pt x="6413" y="786"/>
                </a:cubicBezTo>
                <a:cubicBezTo>
                  <a:pt x="6409" y="795"/>
                  <a:pt x="6404" y="805"/>
                  <a:pt x="6399" y="813"/>
                </a:cubicBezTo>
                <a:cubicBezTo>
                  <a:pt x="6393" y="822"/>
                  <a:pt x="6386" y="830"/>
                  <a:pt x="6379" y="838"/>
                </a:cubicBezTo>
                <a:cubicBezTo>
                  <a:pt x="6371" y="845"/>
                  <a:pt x="6363" y="852"/>
                  <a:pt x="6354" y="858"/>
                </a:cubicBezTo>
                <a:cubicBezTo>
                  <a:pt x="6345" y="864"/>
                  <a:pt x="6336" y="868"/>
                  <a:pt x="6326" y="872"/>
                </a:cubicBezTo>
                <a:cubicBezTo>
                  <a:pt x="6317" y="877"/>
                  <a:pt x="6307" y="880"/>
                  <a:pt x="6296" y="882"/>
                </a:cubicBezTo>
                <a:cubicBezTo>
                  <a:pt x="6286" y="884"/>
                  <a:pt x="6276" y="885"/>
                  <a:pt x="6265" y="885"/>
                </a:cubicBezTo>
                <a:lnTo>
                  <a:pt x="161" y="885"/>
                </a:lnTo>
                <a:cubicBezTo>
                  <a:pt x="150" y="885"/>
                  <a:pt x="140" y="884"/>
                  <a:pt x="129" y="882"/>
                </a:cubicBezTo>
                <a:cubicBezTo>
                  <a:pt x="119" y="880"/>
                  <a:pt x="109" y="877"/>
                  <a:pt x="99" y="872"/>
                </a:cubicBezTo>
                <a:cubicBezTo>
                  <a:pt x="90" y="868"/>
                  <a:pt x="80" y="864"/>
                  <a:pt x="72" y="858"/>
                </a:cubicBezTo>
                <a:cubicBezTo>
                  <a:pt x="63" y="852"/>
                  <a:pt x="55" y="845"/>
                  <a:pt x="47" y="838"/>
                </a:cubicBezTo>
                <a:cubicBezTo>
                  <a:pt x="40" y="830"/>
                  <a:pt x="33" y="822"/>
                  <a:pt x="27" y="813"/>
                </a:cubicBezTo>
                <a:cubicBezTo>
                  <a:pt x="21" y="805"/>
                  <a:pt x="16" y="795"/>
                  <a:pt x="12" y="786"/>
                </a:cubicBezTo>
                <a:cubicBezTo>
                  <a:pt x="8" y="776"/>
                  <a:pt x="5" y="766"/>
                  <a:pt x="3" y="755"/>
                </a:cubicBezTo>
                <a:cubicBezTo>
                  <a:pt x="1" y="745"/>
                  <a:pt x="0" y="735"/>
                  <a:pt x="0" y="724"/>
                </a:cubicBez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56" name="" descr=""/>
          <p:cNvPicPr/>
          <p:nvPr/>
        </p:nvPicPr>
        <p:blipFill>
          <a:blip r:embed="rId10"/>
          <a:stretch/>
        </p:blipFill>
        <p:spPr>
          <a:xfrm>
            <a:off x="722880" y="3519720"/>
            <a:ext cx="100800" cy="100800"/>
          </a:xfrm>
          <a:prstGeom prst="rect">
            <a:avLst/>
          </a:prstGeom>
          <a:noFill/>
          <a:ln w="0">
            <a:noFill/>
          </a:ln>
        </p:spPr>
      </p:pic>
      <p:sp>
        <p:nvSpPr>
          <p:cNvPr id="157" name=""/>
          <p:cNvSpPr txBox="1"/>
          <p:nvPr/>
        </p:nvSpPr>
        <p:spPr>
          <a:xfrm>
            <a:off x="780480" y="3165840"/>
            <a:ext cx="150948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大企業と中小企業間の格差が拡大</a:t>
            </a:r>
            <a:endParaRPr b="0" lang="en-US" sz="790" strike="noStrike" u="none">
              <a:solidFill>
                <a:srgbClr val="000000"/>
              </a:solidFill>
              <a:effectLst/>
              <a:uFillTx/>
              <a:latin typeface="Times New Roman"/>
            </a:endParaRPr>
          </a:p>
        </p:txBody>
      </p:sp>
      <p:sp>
        <p:nvSpPr>
          <p:cNvPr id="158" name=""/>
          <p:cNvSpPr/>
          <p:nvPr/>
        </p:nvSpPr>
        <p:spPr>
          <a:xfrm>
            <a:off x="3295440" y="1409040"/>
            <a:ext cx="2660040" cy="2486880"/>
          </a:xfrm>
          <a:custGeom>
            <a:avLst/>
            <a:gdLst/>
            <a:ahLst/>
            <a:rect l="0" t="0" r="r" b="b"/>
            <a:pathLst>
              <a:path w="7389" h="6908">
                <a:moveTo>
                  <a:pt x="0" y="6667"/>
                </a:moveTo>
                <a:lnTo>
                  <a:pt x="0" y="241"/>
                </a:lnTo>
                <a:cubicBezTo>
                  <a:pt x="0" y="225"/>
                  <a:pt x="2" y="210"/>
                  <a:pt x="5" y="194"/>
                </a:cubicBezTo>
                <a:cubicBezTo>
                  <a:pt x="8" y="179"/>
                  <a:pt x="13" y="164"/>
                  <a:pt x="19" y="149"/>
                </a:cubicBezTo>
                <a:cubicBezTo>
                  <a:pt x="25" y="134"/>
                  <a:pt x="32" y="121"/>
                  <a:pt x="41" y="107"/>
                </a:cubicBezTo>
                <a:cubicBezTo>
                  <a:pt x="50" y="94"/>
                  <a:pt x="60" y="82"/>
                  <a:pt x="71" y="71"/>
                </a:cubicBezTo>
                <a:cubicBezTo>
                  <a:pt x="82" y="60"/>
                  <a:pt x="94" y="50"/>
                  <a:pt x="107" y="41"/>
                </a:cubicBezTo>
                <a:cubicBezTo>
                  <a:pt x="120" y="32"/>
                  <a:pt x="134" y="25"/>
                  <a:pt x="149" y="19"/>
                </a:cubicBezTo>
                <a:cubicBezTo>
                  <a:pt x="164" y="13"/>
                  <a:pt x="179" y="8"/>
                  <a:pt x="194" y="5"/>
                </a:cubicBezTo>
                <a:cubicBezTo>
                  <a:pt x="210" y="2"/>
                  <a:pt x="225" y="0"/>
                  <a:pt x="241" y="0"/>
                </a:cubicBezTo>
                <a:lnTo>
                  <a:pt x="7148" y="0"/>
                </a:lnTo>
                <a:cubicBezTo>
                  <a:pt x="7164" y="0"/>
                  <a:pt x="7180" y="2"/>
                  <a:pt x="7195" y="5"/>
                </a:cubicBezTo>
                <a:cubicBezTo>
                  <a:pt x="7211" y="8"/>
                  <a:pt x="7226" y="13"/>
                  <a:pt x="7241" y="19"/>
                </a:cubicBezTo>
                <a:cubicBezTo>
                  <a:pt x="7255" y="25"/>
                  <a:pt x="7269" y="32"/>
                  <a:pt x="7282" y="41"/>
                </a:cubicBezTo>
                <a:cubicBezTo>
                  <a:pt x="7295" y="50"/>
                  <a:pt x="7307" y="60"/>
                  <a:pt x="7319" y="71"/>
                </a:cubicBezTo>
                <a:cubicBezTo>
                  <a:pt x="7330" y="82"/>
                  <a:pt x="7340" y="94"/>
                  <a:pt x="7349" y="107"/>
                </a:cubicBezTo>
                <a:cubicBezTo>
                  <a:pt x="7357" y="121"/>
                  <a:pt x="7365" y="134"/>
                  <a:pt x="7371" y="149"/>
                </a:cubicBezTo>
                <a:cubicBezTo>
                  <a:pt x="7377" y="164"/>
                  <a:pt x="7382" y="179"/>
                  <a:pt x="7385" y="194"/>
                </a:cubicBezTo>
                <a:cubicBezTo>
                  <a:pt x="7388" y="210"/>
                  <a:pt x="7389" y="225"/>
                  <a:pt x="7389" y="241"/>
                </a:cubicBezTo>
                <a:lnTo>
                  <a:pt x="7389" y="6667"/>
                </a:lnTo>
                <a:cubicBezTo>
                  <a:pt x="7389" y="6682"/>
                  <a:pt x="7388" y="6698"/>
                  <a:pt x="7385" y="6714"/>
                </a:cubicBezTo>
                <a:cubicBezTo>
                  <a:pt x="7382" y="6729"/>
                  <a:pt x="7377" y="6744"/>
                  <a:pt x="7371" y="6759"/>
                </a:cubicBezTo>
                <a:cubicBezTo>
                  <a:pt x="7365" y="6773"/>
                  <a:pt x="7357" y="6787"/>
                  <a:pt x="7349" y="6800"/>
                </a:cubicBezTo>
                <a:cubicBezTo>
                  <a:pt x="7340" y="6814"/>
                  <a:pt x="7330" y="6826"/>
                  <a:pt x="7319" y="6837"/>
                </a:cubicBezTo>
                <a:cubicBezTo>
                  <a:pt x="7307" y="6848"/>
                  <a:pt x="7295" y="6858"/>
                  <a:pt x="7282" y="6867"/>
                </a:cubicBezTo>
                <a:cubicBezTo>
                  <a:pt x="7269" y="6876"/>
                  <a:pt x="7255" y="6883"/>
                  <a:pt x="7241" y="6889"/>
                </a:cubicBezTo>
                <a:cubicBezTo>
                  <a:pt x="7226" y="6895"/>
                  <a:pt x="7211" y="6900"/>
                  <a:pt x="7195" y="6903"/>
                </a:cubicBezTo>
                <a:cubicBezTo>
                  <a:pt x="7180" y="6906"/>
                  <a:pt x="7164" y="6908"/>
                  <a:pt x="7148" y="6908"/>
                </a:cubicBezTo>
                <a:lnTo>
                  <a:pt x="241" y="6908"/>
                </a:lnTo>
                <a:cubicBezTo>
                  <a:pt x="225" y="6908"/>
                  <a:pt x="210" y="6906"/>
                  <a:pt x="194" y="6903"/>
                </a:cubicBezTo>
                <a:cubicBezTo>
                  <a:pt x="179" y="6900"/>
                  <a:pt x="164" y="6895"/>
                  <a:pt x="149" y="6889"/>
                </a:cubicBezTo>
                <a:cubicBezTo>
                  <a:pt x="134" y="6883"/>
                  <a:pt x="120" y="6876"/>
                  <a:pt x="107" y="6867"/>
                </a:cubicBezTo>
                <a:cubicBezTo>
                  <a:pt x="94" y="6858"/>
                  <a:pt x="82" y="6848"/>
                  <a:pt x="71" y="6837"/>
                </a:cubicBezTo>
                <a:cubicBezTo>
                  <a:pt x="60" y="6826"/>
                  <a:pt x="50" y="6814"/>
                  <a:pt x="41" y="6800"/>
                </a:cubicBezTo>
                <a:cubicBezTo>
                  <a:pt x="32" y="6787"/>
                  <a:pt x="25" y="6773"/>
                  <a:pt x="19" y="6759"/>
                </a:cubicBezTo>
                <a:cubicBezTo>
                  <a:pt x="13" y="6744"/>
                  <a:pt x="8" y="6729"/>
                  <a:pt x="5" y="6714"/>
                </a:cubicBezTo>
                <a:cubicBezTo>
                  <a:pt x="2" y="6698"/>
                  <a:pt x="0" y="6682"/>
                  <a:pt x="0" y="6667"/>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59" name=""/>
          <p:cNvSpPr/>
          <p:nvPr/>
        </p:nvSpPr>
        <p:spPr>
          <a:xfrm>
            <a:off x="3468960" y="1582560"/>
            <a:ext cx="347400" cy="347400"/>
          </a:xfrm>
          <a:custGeom>
            <a:avLst/>
            <a:gdLst/>
            <a:ahLst/>
            <a:rect l="0" t="0" r="r" b="b"/>
            <a:pathLst>
              <a:path w="965" h="965">
                <a:moveTo>
                  <a:pt x="965" y="482"/>
                </a:moveTo>
                <a:cubicBezTo>
                  <a:pt x="965" y="514"/>
                  <a:pt x="962" y="545"/>
                  <a:pt x="955" y="576"/>
                </a:cubicBezTo>
                <a:cubicBezTo>
                  <a:pt x="949" y="607"/>
                  <a:pt x="940" y="637"/>
                  <a:pt x="928" y="666"/>
                </a:cubicBezTo>
                <a:cubicBezTo>
                  <a:pt x="916" y="696"/>
                  <a:pt x="901" y="723"/>
                  <a:pt x="884" y="750"/>
                </a:cubicBezTo>
                <a:cubicBezTo>
                  <a:pt x="866" y="776"/>
                  <a:pt x="846" y="800"/>
                  <a:pt x="824" y="823"/>
                </a:cubicBezTo>
                <a:cubicBezTo>
                  <a:pt x="801" y="845"/>
                  <a:pt x="777" y="865"/>
                  <a:pt x="751" y="883"/>
                </a:cubicBezTo>
                <a:cubicBezTo>
                  <a:pt x="724" y="900"/>
                  <a:pt x="696" y="916"/>
                  <a:pt x="667" y="928"/>
                </a:cubicBezTo>
                <a:cubicBezTo>
                  <a:pt x="638" y="940"/>
                  <a:pt x="608" y="949"/>
                  <a:pt x="577" y="956"/>
                </a:cubicBezTo>
                <a:cubicBezTo>
                  <a:pt x="546" y="962"/>
                  <a:pt x="515" y="965"/>
                  <a:pt x="483" y="965"/>
                </a:cubicBezTo>
                <a:cubicBezTo>
                  <a:pt x="450" y="965"/>
                  <a:pt x="419" y="962"/>
                  <a:pt x="388" y="956"/>
                </a:cubicBezTo>
                <a:cubicBezTo>
                  <a:pt x="357" y="949"/>
                  <a:pt x="327" y="940"/>
                  <a:pt x="297" y="928"/>
                </a:cubicBezTo>
                <a:cubicBezTo>
                  <a:pt x="268" y="916"/>
                  <a:pt x="240" y="900"/>
                  <a:pt x="214" y="883"/>
                </a:cubicBezTo>
                <a:cubicBezTo>
                  <a:pt x="188" y="865"/>
                  <a:pt x="164" y="845"/>
                  <a:pt x="141" y="823"/>
                </a:cubicBezTo>
                <a:cubicBezTo>
                  <a:pt x="119" y="800"/>
                  <a:pt x="99" y="776"/>
                  <a:pt x="81" y="750"/>
                </a:cubicBezTo>
                <a:cubicBezTo>
                  <a:pt x="64" y="723"/>
                  <a:pt x="49" y="696"/>
                  <a:pt x="37" y="666"/>
                </a:cubicBezTo>
                <a:cubicBezTo>
                  <a:pt x="25" y="637"/>
                  <a:pt x="15" y="607"/>
                  <a:pt x="9" y="576"/>
                </a:cubicBezTo>
                <a:cubicBezTo>
                  <a:pt x="3" y="545"/>
                  <a:pt x="0" y="514"/>
                  <a:pt x="0" y="482"/>
                </a:cubicBezTo>
                <a:cubicBezTo>
                  <a:pt x="0" y="450"/>
                  <a:pt x="3" y="419"/>
                  <a:pt x="9" y="388"/>
                </a:cubicBezTo>
                <a:cubicBezTo>
                  <a:pt x="15" y="357"/>
                  <a:pt x="25" y="327"/>
                  <a:pt x="37" y="298"/>
                </a:cubicBezTo>
                <a:cubicBezTo>
                  <a:pt x="49" y="268"/>
                  <a:pt x="64" y="241"/>
                  <a:pt x="81" y="214"/>
                </a:cubicBezTo>
                <a:cubicBezTo>
                  <a:pt x="99" y="188"/>
                  <a:pt x="119" y="164"/>
                  <a:pt x="141" y="141"/>
                </a:cubicBezTo>
                <a:cubicBezTo>
                  <a:pt x="164" y="119"/>
                  <a:pt x="188" y="99"/>
                  <a:pt x="214" y="81"/>
                </a:cubicBezTo>
                <a:cubicBezTo>
                  <a:pt x="240" y="64"/>
                  <a:pt x="268" y="49"/>
                  <a:pt x="297" y="37"/>
                </a:cubicBezTo>
                <a:cubicBezTo>
                  <a:pt x="327" y="25"/>
                  <a:pt x="357" y="16"/>
                  <a:pt x="388" y="9"/>
                </a:cubicBezTo>
                <a:cubicBezTo>
                  <a:pt x="419" y="3"/>
                  <a:pt x="450" y="0"/>
                  <a:pt x="483" y="0"/>
                </a:cubicBezTo>
                <a:cubicBezTo>
                  <a:pt x="515" y="0"/>
                  <a:pt x="546" y="3"/>
                  <a:pt x="577" y="9"/>
                </a:cubicBezTo>
                <a:cubicBezTo>
                  <a:pt x="608" y="16"/>
                  <a:pt x="638" y="25"/>
                  <a:pt x="667" y="37"/>
                </a:cubicBezTo>
                <a:cubicBezTo>
                  <a:pt x="696" y="49"/>
                  <a:pt x="724" y="64"/>
                  <a:pt x="751" y="81"/>
                </a:cubicBezTo>
                <a:cubicBezTo>
                  <a:pt x="777" y="99"/>
                  <a:pt x="801" y="119"/>
                  <a:pt x="824" y="141"/>
                </a:cubicBezTo>
                <a:cubicBezTo>
                  <a:pt x="846" y="164"/>
                  <a:pt x="866" y="188"/>
                  <a:pt x="884" y="214"/>
                </a:cubicBezTo>
                <a:cubicBezTo>
                  <a:pt x="901" y="241"/>
                  <a:pt x="916" y="268"/>
                  <a:pt x="928" y="298"/>
                </a:cubicBezTo>
                <a:cubicBezTo>
                  <a:pt x="940" y="327"/>
                  <a:pt x="949" y="357"/>
                  <a:pt x="955" y="388"/>
                </a:cubicBezTo>
                <a:cubicBezTo>
                  <a:pt x="962" y="419"/>
                  <a:pt x="965" y="450"/>
                  <a:pt x="965" y="482"/>
                </a:cubicBezTo>
                <a:close/>
              </a:path>
            </a:pathLst>
          </a:custGeom>
          <a:solidFill>
            <a:srgbClr val="60a5fa">
              <a:alpha val="3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60" name="" descr=""/>
          <p:cNvPicPr/>
          <p:nvPr/>
        </p:nvPicPr>
        <p:blipFill>
          <a:blip r:embed="rId11"/>
          <a:stretch/>
        </p:blipFill>
        <p:spPr>
          <a:xfrm>
            <a:off x="3555720" y="1669680"/>
            <a:ext cx="173160" cy="173160"/>
          </a:xfrm>
          <a:prstGeom prst="rect">
            <a:avLst/>
          </a:prstGeom>
          <a:noFill/>
          <a:ln w="0">
            <a:noFill/>
          </a:ln>
        </p:spPr>
      </p:pic>
      <p:sp>
        <p:nvSpPr>
          <p:cNvPr id="161" name=""/>
          <p:cNvSpPr txBox="1"/>
          <p:nvPr/>
        </p:nvSpPr>
        <p:spPr>
          <a:xfrm>
            <a:off x="881640" y="3512520"/>
            <a:ext cx="17107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企業規模による雇用格差の是正が急務</a:t>
            </a:r>
            <a:endParaRPr b="0" lang="en-US" sz="790" strike="noStrike" u="none">
              <a:solidFill>
                <a:srgbClr val="000000"/>
              </a:solidFill>
              <a:effectLst/>
              <a:uFillTx/>
              <a:latin typeface="Times New Roman"/>
            </a:endParaRPr>
          </a:p>
        </p:txBody>
      </p:sp>
      <p:sp>
        <p:nvSpPr>
          <p:cNvPr id="162" name=""/>
          <p:cNvSpPr txBox="1"/>
          <p:nvPr/>
        </p:nvSpPr>
        <p:spPr>
          <a:xfrm>
            <a:off x="3902760" y="1680120"/>
            <a:ext cx="115884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精神障害者の増加</a:t>
            </a:r>
            <a:endParaRPr b="0" lang="en-US" sz="1140" strike="noStrike" u="none">
              <a:solidFill>
                <a:srgbClr val="000000"/>
              </a:solidFill>
              <a:effectLst/>
              <a:uFillTx/>
              <a:latin typeface="Times New Roman"/>
            </a:endParaRPr>
          </a:p>
        </p:txBody>
      </p:sp>
      <p:sp>
        <p:nvSpPr>
          <p:cNvPr id="163" name=""/>
          <p:cNvSpPr txBox="1"/>
          <p:nvPr/>
        </p:nvSpPr>
        <p:spPr>
          <a:xfrm>
            <a:off x="3469320" y="2116800"/>
            <a:ext cx="644400" cy="337320"/>
          </a:xfrm>
          <a:prstGeom prst="rect">
            <a:avLst/>
          </a:prstGeom>
          <a:noFill/>
          <a:ln w="0">
            <a:noFill/>
          </a:ln>
        </p:spPr>
        <p:txBody>
          <a:bodyPr wrap="none" lIns="0" rIns="0" tIns="0" bIns="0" anchor="t">
            <a:spAutoFit/>
          </a:bodyPr>
          <a:p>
            <a:r>
              <a:rPr b="0" lang="en-US" sz="2280" strike="noStrike" u="none">
                <a:solidFill>
                  <a:srgbClr val="ffd700"/>
                </a:solidFill>
                <a:effectLst/>
                <a:uFillTx/>
                <a:latin typeface="NotoSansJP"/>
                <a:ea typeface="NotoSansJP"/>
              </a:rPr>
              <a:t>87%</a:t>
            </a:r>
            <a:endParaRPr b="0" lang="en-US" sz="2280" strike="noStrike" u="none">
              <a:solidFill>
                <a:srgbClr val="000000"/>
              </a:solidFill>
              <a:effectLst/>
              <a:uFillTx/>
              <a:latin typeface="Times New Roman"/>
            </a:endParaRPr>
          </a:p>
        </p:txBody>
      </p:sp>
      <p:pic>
        <p:nvPicPr>
          <p:cNvPr id="164" name="" descr=""/>
          <p:cNvPicPr/>
          <p:nvPr/>
        </p:nvPicPr>
        <p:blipFill>
          <a:blip r:embed="rId12"/>
          <a:stretch/>
        </p:blipFill>
        <p:spPr>
          <a:xfrm>
            <a:off x="3469320" y="2638080"/>
            <a:ext cx="86400" cy="86400"/>
          </a:xfrm>
          <a:prstGeom prst="rect">
            <a:avLst/>
          </a:prstGeom>
          <a:noFill/>
          <a:ln w="0">
            <a:noFill/>
          </a:ln>
        </p:spPr>
      </p:pic>
      <p:sp>
        <p:nvSpPr>
          <p:cNvPr id="165" name=""/>
          <p:cNvSpPr txBox="1"/>
          <p:nvPr/>
        </p:nvSpPr>
        <p:spPr>
          <a:xfrm>
            <a:off x="4155840" y="2199240"/>
            <a:ext cx="78696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が精神障害者</a:t>
            </a:r>
            <a:endParaRPr b="0" lang="en-US" sz="1030" strike="noStrike" u="none">
              <a:solidFill>
                <a:srgbClr val="000000"/>
              </a:solidFill>
              <a:effectLst/>
              <a:uFillTx/>
              <a:latin typeface="Times New Roman"/>
            </a:endParaRPr>
          </a:p>
        </p:txBody>
      </p:sp>
      <p:pic>
        <p:nvPicPr>
          <p:cNvPr id="166" name="" descr=""/>
          <p:cNvPicPr/>
          <p:nvPr/>
        </p:nvPicPr>
        <p:blipFill>
          <a:blip r:embed="rId13"/>
          <a:stretch/>
        </p:blipFill>
        <p:spPr>
          <a:xfrm>
            <a:off x="3469320" y="2840400"/>
            <a:ext cx="86400" cy="86400"/>
          </a:xfrm>
          <a:prstGeom prst="rect">
            <a:avLst/>
          </a:prstGeom>
          <a:noFill/>
          <a:ln w="0">
            <a:noFill/>
          </a:ln>
        </p:spPr>
      </p:pic>
      <p:sp>
        <p:nvSpPr>
          <p:cNvPr id="167" name=""/>
          <p:cNvSpPr txBox="1"/>
          <p:nvPr/>
        </p:nvSpPr>
        <p:spPr>
          <a:xfrm>
            <a:off x="3613680" y="2616480"/>
            <a:ext cx="14090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精神障害者の求職ニーズが急増</a:t>
            </a:r>
            <a:endParaRPr b="0" lang="en-US" sz="790" strike="noStrike" u="none">
              <a:solidFill>
                <a:srgbClr val="000000"/>
              </a:solidFill>
              <a:effectLst/>
              <a:uFillTx/>
              <a:latin typeface="Times New Roman"/>
            </a:endParaRPr>
          </a:p>
        </p:txBody>
      </p:sp>
      <p:pic>
        <p:nvPicPr>
          <p:cNvPr id="168" name="" descr=""/>
          <p:cNvPicPr/>
          <p:nvPr/>
        </p:nvPicPr>
        <p:blipFill>
          <a:blip r:embed="rId14"/>
          <a:stretch/>
        </p:blipFill>
        <p:spPr>
          <a:xfrm>
            <a:off x="3469320" y="3042720"/>
            <a:ext cx="86400" cy="86400"/>
          </a:xfrm>
          <a:prstGeom prst="rect">
            <a:avLst/>
          </a:prstGeom>
          <a:noFill/>
          <a:ln w="0">
            <a:noFill/>
          </a:ln>
        </p:spPr>
      </p:pic>
      <p:sp>
        <p:nvSpPr>
          <p:cNvPr id="169" name=""/>
          <p:cNvSpPr txBox="1"/>
          <p:nvPr/>
        </p:nvSpPr>
        <p:spPr>
          <a:xfrm>
            <a:off x="3613680" y="2818800"/>
            <a:ext cx="100656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専門的支援体制の不足</a:t>
            </a:r>
            <a:endParaRPr b="0" lang="en-US" sz="790" strike="noStrike" u="none">
              <a:solidFill>
                <a:srgbClr val="000000"/>
              </a:solidFill>
              <a:effectLst/>
              <a:uFillTx/>
              <a:latin typeface="Times New Roman"/>
            </a:endParaRPr>
          </a:p>
        </p:txBody>
      </p:sp>
      <p:sp>
        <p:nvSpPr>
          <p:cNvPr id="170" name=""/>
          <p:cNvSpPr/>
          <p:nvPr/>
        </p:nvSpPr>
        <p:spPr>
          <a:xfrm>
            <a:off x="3468960" y="3403800"/>
            <a:ext cx="2313000" cy="318600"/>
          </a:xfrm>
          <a:custGeom>
            <a:avLst/>
            <a:gdLst/>
            <a:ahLst/>
            <a:rect l="0" t="0" r="r" b="b"/>
            <a:pathLst>
              <a:path w="6425" h="885">
                <a:moveTo>
                  <a:pt x="0" y="724"/>
                </a:moveTo>
                <a:lnTo>
                  <a:pt x="0" y="161"/>
                </a:lnTo>
                <a:cubicBezTo>
                  <a:pt x="0" y="150"/>
                  <a:pt x="1" y="140"/>
                  <a:pt x="3" y="130"/>
                </a:cubicBezTo>
                <a:cubicBezTo>
                  <a:pt x="5" y="119"/>
                  <a:pt x="8" y="109"/>
                  <a:pt x="12" y="100"/>
                </a:cubicBezTo>
                <a:cubicBezTo>
                  <a:pt x="16" y="90"/>
                  <a:pt x="21" y="81"/>
                  <a:pt x="27" y="72"/>
                </a:cubicBezTo>
                <a:cubicBezTo>
                  <a:pt x="33" y="63"/>
                  <a:pt x="40" y="55"/>
                  <a:pt x="47" y="47"/>
                </a:cubicBezTo>
                <a:cubicBezTo>
                  <a:pt x="55" y="40"/>
                  <a:pt x="63" y="33"/>
                  <a:pt x="71" y="27"/>
                </a:cubicBezTo>
                <a:cubicBezTo>
                  <a:pt x="80" y="22"/>
                  <a:pt x="89" y="17"/>
                  <a:pt x="99" y="13"/>
                </a:cubicBezTo>
                <a:cubicBezTo>
                  <a:pt x="109" y="9"/>
                  <a:pt x="119" y="6"/>
                  <a:pt x="129" y="3"/>
                </a:cubicBezTo>
                <a:cubicBezTo>
                  <a:pt x="140" y="1"/>
                  <a:pt x="150" y="0"/>
                  <a:pt x="161" y="0"/>
                </a:cubicBezTo>
                <a:lnTo>
                  <a:pt x="6264" y="0"/>
                </a:lnTo>
                <a:cubicBezTo>
                  <a:pt x="6274" y="0"/>
                  <a:pt x="6285" y="1"/>
                  <a:pt x="6295" y="3"/>
                </a:cubicBezTo>
                <a:cubicBezTo>
                  <a:pt x="6305" y="6"/>
                  <a:pt x="6316" y="9"/>
                  <a:pt x="6325" y="13"/>
                </a:cubicBezTo>
                <a:cubicBezTo>
                  <a:pt x="6335" y="17"/>
                  <a:pt x="6344" y="22"/>
                  <a:pt x="6353" y="27"/>
                </a:cubicBezTo>
                <a:cubicBezTo>
                  <a:pt x="6362" y="33"/>
                  <a:pt x="6370" y="40"/>
                  <a:pt x="6377" y="47"/>
                </a:cubicBezTo>
                <a:cubicBezTo>
                  <a:pt x="6385" y="55"/>
                  <a:pt x="6391" y="63"/>
                  <a:pt x="6397" y="72"/>
                </a:cubicBezTo>
                <a:cubicBezTo>
                  <a:pt x="6403" y="81"/>
                  <a:pt x="6408" y="90"/>
                  <a:pt x="6412" y="100"/>
                </a:cubicBezTo>
                <a:cubicBezTo>
                  <a:pt x="6416" y="109"/>
                  <a:pt x="6419" y="119"/>
                  <a:pt x="6421" y="130"/>
                </a:cubicBezTo>
                <a:cubicBezTo>
                  <a:pt x="6423" y="140"/>
                  <a:pt x="6425" y="150"/>
                  <a:pt x="6425" y="161"/>
                </a:cubicBezTo>
                <a:lnTo>
                  <a:pt x="6425" y="724"/>
                </a:lnTo>
                <a:cubicBezTo>
                  <a:pt x="6425" y="735"/>
                  <a:pt x="6423" y="745"/>
                  <a:pt x="6421" y="755"/>
                </a:cubicBezTo>
                <a:cubicBezTo>
                  <a:pt x="6419" y="766"/>
                  <a:pt x="6416" y="776"/>
                  <a:pt x="6412" y="786"/>
                </a:cubicBezTo>
                <a:cubicBezTo>
                  <a:pt x="6408" y="795"/>
                  <a:pt x="6403" y="805"/>
                  <a:pt x="6397" y="813"/>
                </a:cubicBezTo>
                <a:cubicBezTo>
                  <a:pt x="6391" y="822"/>
                  <a:pt x="6385" y="830"/>
                  <a:pt x="6377" y="838"/>
                </a:cubicBezTo>
                <a:cubicBezTo>
                  <a:pt x="6370" y="845"/>
                  <a:pt x="6362" y="852"/>
                  <a:pt x="6353" y="858"/>
                </a:cubicBezTo>
                <a:cubicBezTo>
                  <a:pt x="6344" y="864"/>
                  <a:pt x="6335" y="868"/>
                  <a:pt x="6325" y="872"/>
                </a:cubicBezTo>
                <a:cubicBezTo>
                  <a:pt x="6316" y="877"/>
                  <a:pt x="6305" y="880"/>
                  <a:pt x="6295" y="882"/>
                </a:cubicBezTo>
                <a:cubicBezTo>
                  <a:pt x="6285" y="884"/>
                  <a:pt x="6274" y="885"/>
                  <a:pt x="6264" y="885"/>
                </a:cubicBezTo>
                <a:lnTo>
                  <a:pt x="161" y="885"/>
                </a:lnTo>
                <a:cubicBezTo>
                  <a:pt x="150" y="885"/>
                  <a:pt x="140" y="884"/>
                  <a:pt x="129" y="882"/>
                </a:cubicBezTo>
                <a:cubicBezTo>
                  <a:pt x="119" y="880"/>
                  <a:pt x="109" y="877"/>
                  <a:pt x="99" y="872"/>
                </a:cubicBezTo>
                <a:cubicBezTo>
                  <a:pt x="89" y="868"/>
                  <a:pt x="80" y="864"/>
                  <a:pt x="71" y="858"/>
                </a:cubicBezTo>
                <a:cubicBezTo>
                  <a:pt x="63" y="852"/>
                  <a:pt x="55" y="845"/>
                  <a:pt x="47" y="838"/>
                </a:cubicBezTo>
                <a:cubicBezTo>
                  <a:pt x="40" y="830"/>
                  <a:pt x="33" y="822"/>
                  <a:pt x="27" y="813"/>
                </a:cubicBezTo>
                <a:cubicBezTo>
                  <a:pt x="21" y="805"/>
                  <a:pt x="16" y="795"/>
                  <a:pt x="12" y="786"/>
                </a:cubicBezTo>
                <a:cubicBezTo>
                  <a:pt x="8" y="776"/>
                  <a:pt x="5" y="766"/>
                  <a:pt x="3" y="755"/>
                </a:cubicBezTo>
                <a:cubicBezTo>
                  <a:pt x="1" y="745"/>
                  <a:pt x="0" y="735"/>
                  <a:pt x="0" y="724"/>
                </a:cubicBez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71" name="" descr=""/>
          <p:cNvPicPr/>
          <p:nvPr/>
        </p:nvPicPr>
        <p:blipFill>
          <a:blip r:embed="rId15"/>
          <a:stretch/>
        </p:blipFill>
        <p:spPr>
          <a:xfrm>
            <a:off x="3555720" y="3519720"/>
            <a:ext cx="100800" cy="100800"/>
          </a:xfrm>
          <a:prstGeom prst="rect">
            <a:avLst/>
          </a:prstGeom>
          <a:noFill/>
          <a:ln w="0">
            <a:noFill/>
          </a:ln>
        </p:spPr>
      </p:pic>
      <p:sp>
        <p:nvSpPr>
          <p:cNvPr id="172" name=""/>
          <p:cNvSpPr txBox="1"/>
          <p:nvPr/>
        </p:nvSpPr>
        <p:spPr>
          <a:xfrm>
            <a:off x="3613680" y="3021120"/>
            <a:ext cx="14090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職場定着率の低さが大きな課題</a:t>
            </a:r>
            <a:endParaRPr b="0" lang="en-US" sz="790" strike="noStrike" u="none">
              <a:solidFill>
                <a:srgbClr val="000000"/>
              </a:solidFill>
              <a:effectLst/>
              <a:uFillTx/>
              <a:latin typeface="Times New Roman"/>
            </a:endParaRPr>
          </a:p>
        </p:txBody>
      </p:sp>
      <p:sp>
        <p:nvSpPr>
          <p:cNvPr id="173" name=""/>
          <p:cNvSpPr/>
          <p:nvPr/>
        </p:nvSpPr>
        <p:spPr>
          <a:xfrm>
            <a:off x="6128640" y="1409040"/>
            <a:ext cx="2660040" cy="2486880"/>
          </a:xfrm>
          <a:custGeom>
            <a:avLst/>
            <a:gdLst/>
            <a:ahLst/>
            <a:rect l="0" t="0" r="r" b="b"/>
            <a:pathLst>
              <a:path w="7389" h="6908">
                <a:moveTo>
                  <a:pt x="0" y="6667"/>
                </a:moveTo>
                <a:lnTo>
                  <a:pt x="0" y="241"/>
                </a:lnTo>
                <a:cubicBezTo>
                  <a:pt x="0" y="225"/>
                  <a:pt x="2" y="210"/>
                  <a:pt x="5" y="194"/>
                </a:cubicBezTo>
                <a:cubicBezTo>
                  <a:pt x="8" y="179"/>
                  <a:pt x="12" y="164"/>
                  <a:pt x="18" y="149"/>
                </a:cubicBezTo>
                <a:cubicBezTo>
                  <a:pt x="24" y="134"/>
                  <a:pt x="32" y="121"/>
                  <a:pt x="41" y="107"/>
                </a:cubicBezTo>
                <a:cubicBezTo>
                  <a:pt x="49" y="94"/>
                  <a:pt x="59" y="82"/>
                  <a:pt x="71" y="71"/>
                </a:cubicBezTo>
                <a:cubicBezTo>
                  <a:pt x="82" y="60"/>
                  <a:pt x="94" y="50"/>
                  <a:pt x="107" y="41"/>
                </a:cubicBezTo>
                <a:cubicBezTo>
                  <a:pt x="120" y="32"/>
                  <a:pt x="134" y="25"/>
                  <a:pt x="149" y="19"/>
                </a:cubicBezTo>
                <a:cubicBezTo>
                  <a:pt x="163" y="13"/>
                  <a:pt x="178" y="8"/>
                  <a:pt x="194" y="5"/>
                </a:cubicBezTo>
                <a:cubicBezTo>
                  <a:pt x="210" y="2"/>
                  <a:pt x="225" y="0"/>
                  <a:pt x="241" y="0"/>
                </a:cubicBezTo>
                <a:lnTo>
                  <a:pt x="7148" y="0"/>
                </a:lnTo>
                <a:cubicBezTo>
                  <a:pt x="7164" y="0"/>
                  <a:pt x="7180" y="2"/>
                  <a:pt x="7195" y="5"/>
                </a:cubicBezTo>
                <a:cubicBezTo>
                  <a:pt x="7211" y="8"/>
                  <a:pt x="7226" y="13"/>
                  <a:pt x="7240" y="19"/>
                </a:cubicBezTo>
                <a:cubicBezTo>
                  <a:pt x="7255" y="25"/>
                  <a:pt x="7269" y="32"/>
                  <a:pt x="7282" y="41"/>
                </a:cubicBezTo>
                <a:cubicBezTo>
                  <a:pt x="7295" y="50"/>
                  <a:pt x="7307" y="60"/>
                  <a:pt x="7319" y="71"/>
                </a:cubicBezTo>
                <a:cubicBezTo>
                  <a:pt x="7330" y="82"/>
                  <a:pt x="7340" y="94"/>
                  <a:pt x="7348" y="107"/>
                </a:cubicBezTo>
                <a:cubicBezTo>
                  <a:pt x="7357" y="121"/>
                  <a:pt x="7365" y="134"/>
                  <a:pt x="7371" y="149"/>
                </a:cubicBezTo>
                <a:cubicBezTo>
                  <a:pt x="7377" y="164"/>
                  <a:pt x="7381" y="179"/>
                  <a:pt x="7384" y="194"/>
                </a:cubicBezTo>
                <a:cubicBezTo>
                  <a:pt x="7388" y="210"/>
                  <a:pt x="7389" y="225"/>
                  <a:pt x="7389" y="241"/>
                </a:cubicBezTo>
                <a:lnTo>
                  <a:pt x="7389" y="6667"/>
                </a:lnTo>
                <a:cubicBezTo>
                  <a:pt x="7389" y="6682"/>
                  <a:pt x="7388" y="6698"/>
                  <a:pt x="7384" y="6714"/>
                </a:cubicBezTo>
                <a:cubicBezTo>
                  <a:pt x="7381" y="6729"/>
                  <a:pt x="7377" y="6744"/>
                  <a:pt x="7371" y="6759"/>
                </a:cubicBezTo>
                <a:cubicBezTo>
                  <a:pt x="7365" y="6773"/>
                  <a:pt x="7357" y="6787"/>
                  <a:pt x="7348" y="6800"/>
                </a:cubicBezTo>
                <a:cubicBezTo>
                  <a:pt x="7340" y="6814"/>
                  <a:pt x="7330" y="6826"/>
                  <a:pt x="7319" y="6837"/>
                </a:cubicBezTo>
                <a:cubicBezTo>
                  <a:pt x="7307" y="6848"/>
                  <a:pt x="7295" y="6858"/>
                  <a:pt x="7282" y="6867"/>
                </a:cubicBezTo>
                <a:cubicBezTo>
                  <a:pt x="7269" y="6876"/>
                  <a:pt x="7255" y="6883"/>
                  <a:pt x="7240" y="6889"/>
                </a:cubicBezTo>
                <a:cubicBezTo>
                  <a:pt x="7226" y="6895"/>
                  <a:pt x="7211" y="6900"/>
                  <a:pt x="7195" y="6903"/>
                </a:cubicBezTo>
                <a:cubicBezTo>
                  <a:pt x="7180" y="6906"/>
                  <a:pt x="7164" y="6908"/>
                  <a:pt x="7148" y="6908"/>
                </a:cubicBezTo>
                <a:lnTo>
                  <a:pt x="241" y="6908"/>
                </a:lnTo>
                <a:cubicBezTo>
                  <a:pt x="225" y="6908"/>
                  <a:pt x="210" y="6906"/>
                  <a:pt x="194" y="6903"/>
                </a:cubicBezTo>
                <a:cubicBezTo>
                  <a:pt x="178" y="6900"/>
                  <a:pt x="163" y="6895"/>
                  <a:pt x="149" y="6889"/>
                </a:cubicBezTo>
                <a:cubicBezTo>
                  <a:pt x="134" y="6883"/>
                  <a:pt x="120" y="6876"/>
                  <a:pt x="107" y="6867"/>
                </a:cubicBezTo>
                <a:cubicBezTo>
                  <a:pt x="94" y="6858"/>
                  <a:pt x="82" y="6848"/>
                  <a:pt x="71" y="6837"/>
                </a:cubicBezTo>
                <a:cubicBezTo>
                  <a:pt x="59" y="6826"/>
                  <a:pt x="49" y="6814"/>
                  <a:pt x="41" y="6800"/>
                </a:cubicBezTo>
                <a:cubicBezTo>
                  <a:pt x="32" y="6787"/>
                  <a:pt x="24" y="6773"/>
                  <a:pt x="18" y="6759"/>
                </a:cubicBezTo>
                <a:cubicBezTo>
                  <a:pt x="12" y="6744"/>
                  <a:pt x="8" y="6729"/>
                  <a:pt x="5" y="6714"/>
                </a:cubicBezTo>
                <a:cubicBezTo>
                  <a:pt x="2" y="6698"/>
                  <a:pt x="0" y="6682"/>
                  <a:pt x="0" y="6667"/>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74" name=""/>
          <p:cNvSpPr/>
          <p:nvPr/>
        </p:nvSpPr>
        <p:spPr>
          <a:xfrm>
            <a:off x="6302160" y="1582560"/>
            <a:ext cx="369000" cy="347400"/>
          </a:xfrm>
          <a:custGeom>
            <a:avLst/>
            <a:gdLst/>
            <a:ahLst/>
            <a:rect l="0" t="0" r="r" b="b"/>
            <a:pathLst>
              <a:path w="1025" h="965">
                <a:moveTo>
                  <a:pt x="0" y="482"/>
                </a:moveTo>
                <a:cubicBezTo>
                  <a:pt x="0" y="450"/>
                  <a:pt x="3" y="419"/>
                  <a:pt x="9" y="388"/>
                </a:cubicBezTo>
                <a:cubicBezTo>
                  <a:pt x="15" y="357"/>
                  <a:pt x="24" y="327"/>
                  <a:pt x="37" y="298"/>
                </a:cubicBezTo>
                <a:cubicBezTo>
                  <a:pt x="49" y="268"/>
                  <a:pt x="64" y="241"/>
                  <a:pt x="81" y="214"/>
                </a:cubicBezTo>
                <a:cubicBezTo>
                  <a:pt x="99" y="188"/>
                  <a:pt x="119" y="164"/>
                  <a:pt x="141" y="141"/>
                </a:cubicBezTo>
                <a:cubicBezTo>
                  <a:pt x="163" y="119"/>
                  <a:pt x="188" y="99"/>
                  <a:pt x="214" y="81"/>
                </a:cubicBezTo>
                <a:cubicBezTo>
                  <a:pt x="240" y="64"/>
                  <a:pt x="268" y="49"/>
                  <a:pt x="297" y="37"/>
                </a:cubicBezTo>
                <a:cubicBezTo>
                  <a:pt x="327" y="25"/>
                  <a:pt x="357" y="16"/>
                  <a:pt x="388" y="9"/>
                </a:cubicBezTo>
                <a:cubicBezTo>
                  <a:pt x="420" y="3"/>
                  <a:pt x="451" y="0"/>
                  <a:pt x="483" y="0"/>
                </a:cubicBezTo>
                <a:lnTo>
                  <a:pt x="543" y="0"/>
                </a:lnTo>
                <a:cubicBezTo>
                  <a:pt x="575" y="0"/>
                  <a:pt x="606" y="3"/>
                  <a:pt x="637" y="9"/>
                </a:cubicBezTo>
                <a:cubicBezTo>
                  <a:pt x="668" y="16"/>
                  <a:pt x="698" y="25"/>
                  <a:pt x="727" y="37"/>
                </a:cubicBezTo>
                <a:cubicBezTo>
                  <a:pt x="757" y="49"/>
                  <a:pt x="784" y="64"/>
                  <a:pt x="811" y="81"/>
                </a:cubicBezTo>
                <a:cubicBezTo>
                  <a:pt x="837" y="99"/>
                  <a:pt x="861" y="119"/>
                  <a:pt x="884" y="141"/>
                </a:cubicBezTo>
                <a:cubicBezTo>
                  <a:pt x="906" y="164"/>
                  <a:pt x="926" y="188"/>
                  <a:pt x="944" y="214"/>
                </a:cubicBezTo>
                <a:cubicBezTo>
                  <a:pt x="961" y="241"/>
                  <a:pt x="976" y="268"/>
                  <a:pt x="988" y="298"/>
                </a:cubicBezTo>
                <a:cubicBezTo>
                  <a:pt x="1000" y="327"/>
                  <a:pt x="1009" y="357"/>
                  <a:pt x="1016" y="388"/>
                </a:cubicBezTo>
                <a:cubicBezTo>
                  <a:pt x="1022" y="419"/>
                  <a:pt x="1025" y="450"/>
                  <a:pt x="1025" y="482"/>
                </a:cubicBezTo>
                <a:cubicBezTo>
                  <a:pt x="1025" y="514"/>
                  <a:pt x="1022" y="545"/>
                  <a:pt x="1016" y="576"/>
                </a:cubicBezTo>
                <a:cubicBezTo>
                  <a:pt x="1009" y="607"/>
                  <a:pt x="1000" y="637"/>
                  <a:pt x="988" y="666"/>
                </a:cubicBezTo>
                <a:cubicBezTo>
                  <a:pt x="976" y="696"/>
                  <a:pt x="961" y="723"/>
                  <a:pt x="944" y="750"/>
                </a:cubicBezTo>
                <a:cubicBezTo>
                  <a:pt x="926" y="776"/>
                  <a:pt x="906" y="800"/>
                  <a:pt x="884" y="823"/>
                </a:cubicBezTo>
                <a:cubicBezTo>
                  <a:pt x="861" y="845"/>
                  <a:pt x="837" y="865"/>
                  <a:pt x="811" y="883"/>
                </a:cubicBezTo>
                <a:cubicBezTo>
                  <a:pt x="784" y="900"/>
                  <a:pt x="757" y="916"/>
                  <a:pt x="727" y="928"/>
                </a:cubicBezTo>
                <a:cubicBezTo>
                  <a:pt x="698" y="940"/>
                  <a:pt x="668" y="949"/>
                  <a:pt x="637" y="956"/>
                </a:cubicBezTo>
                <a:cubicBezTo>
                  <a:pt x="606" y="962"/>
                  <a:pt x="575" y="965"/>
                  <a:pt x="543" y="965"/>
                </a:cubicBezTo>
                <a:lnTo>
                  <a:pt x="483" y="965"/>
                </a:lnTo>
                <a:cubicBezTo>
                  <a:pt x="451" y="965"/>
                  <a:pt x="420" y="962"/>
                  <a:pt x="388" y="956"/>
                </a:cubicBezTo>
                <a:cubicBezTo>
                  <a:pt x="357" y="949"/>
                  <a:pt x="327" y="940"/>
                  <a:pt x="297" y="928"/>
                </a:cubicBezTo>
                <a:cubicBezTo>
                  <a:pt x="268" y="916"/>
                  <a:pt x="240" y="900"/>
                  <a:pt x="214" y="883"/>
                </a:cubicBezTo>
                <a:cubicBezTo>
                  <a:pt x="188" y="865"/>
                  <a:pt x="163" y="845"/>
                  <a:pt x="141" y="823"/>
                </a:cubicBezTo>
                <a:cubicBezTo>
                  <a:pt x="119" y="800"/>
                  <a:pt x="99" y="776"/>
                  <a:pt x="81" y="750"/>
                </a:cubicBezTo>
                <a:cubicBezTo>
                  <a:pt x="64" y="723"/>
                  <a:pt x="49" y="696"/>
                  <a:pt x="37" y="666"/>
                </a:cubicBezTo>
                <a:cubicBezTo>
                  <a:pt x="24" y="637"/>
                  <a:pt x="15" y="607"/>
                  <a:pt x="9" y="576"/>
                </a:cubicBezTo>
                <a:cubicBezTo>
                  <a:pt x="3" y="545"/>
                  <a:pt x="0" y="514"/>
                  <a:pt x="0" y="482"/>
                </a:cubicBezTo>
                <a:close/>
              </a:path>
            </a:pathLst>
          </a:custGeom>
          <a:solidFill>
            <a:srgbClr val="60a5fa">
              <a:alpha val="3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75" name="" descr=""/>
          <p:cNvPicPr/>
          <p:nvPr/>
        </p:nvPicPr>
        <p:blipFill>
          <a:blip r:embed="rId16"/>
          <a:stretch/>
        </p:blipFill>
        <p:spPr>
          <a:xfrm>
            <a:off x="6388920" y="1669680"/>
            <a:ext cx="194760" cy="173160"/>
          </a:xfrm>
          <a:prstGeom prst="rect">
            <a:avLst/>
          </a:prstGeom>
          <a:noFill/>
          <a:ln w="0">
            <a:noFill/>
          </a:ln>
        </p:spPr>
      </p:pic>
      <p:sp>
        <p:nvSpPr>
          <p:cNvPr id="176" name=""/>
          <p:cNvSpPr txBox="1"/>
          <p:nvPr/>
        </p:nvSpPr>
        <p:spPr>
          <a:xfrm>
            <a:off x="3714840" y="3512520"/>
            <a:ext cx="16099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既存の支援体制が追いついていない</a:t>
            </a:r>
            <a:endParaRPr b="0" lang="en-US" sz="790" strike="noStrike" u="none">
              <a:solidFill>
                <a:srgbClr val="000000"/>
              </a:solidFill>
              <a:effectLst/>
              <a:uFillTx/>
              <a:latin typeface="Times New Roman"/>
            </a:endParaRPr>
          </a:p>
        </p:txBody>
      </p:sp>
      <p:sp>
        <p:nvSpPr>
          <p:cNvPr id="177" name=""/>
          <p:cNvSpPr txBox="1"/>
          <p:nvPr/>
        </p:nvSpPr>
        <p:spPr>
          <a:xfrm>
            <a:off x="6757560" y="1680120"/>
            <a:ext cx="72468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地理的格差</a:t>
            </a:r>
            <a:endParaRPr b="0" lang="en-US" sz="1140" strike="noStrike" u="none">
              <a:solidFill>
                <a:srgbClr val="000000"/>
              </a:solidFill>
              <a:effectLst/>
              <a:uFillTx/>
              <a:latin typeface="Times New Roman"/>
            </a:endParaRPr>
          </a:p>
        </p:txBody>
      </p:sp>
      <p:sp>
        <p:nvSpPr>
          <p:cNvPr id="178" name=""/>
          <p:cNvSpPr txBox="1"/>
          <p:nvPr/>
        </p:nvSpPr>
        <p:spPr>
          <a:xfrm>
            <a:off x="6302160" y="2116800"/>
            <a:ext cx="644400" cy="337320"/>
          </a:xfrm>
          <a:prstGeom prst="rect">
            <a:avLst/>
          </a:prstGeom>
          <a:noFill/>
          <a:ln w="0">
            <a:noFill/>
          </a:ln>
        </p:spPr>
        <p:txBody>
          <a:bodyPr wrap="none" lIns="0" rIns="0" tIns="0" bIns="0" anchor="t">
            <a:spAutoFit/>
          </a:bodyPr>
          <a:p>
            <a:r>
              <a:rPr b="0" lang="en-US" sz="2280" strike="noStrike" u="none">
                <a:solidFill>
                  <a:srgbClr val="ffd700"/>
                </a:solidFill>
                <a:effectLst/>
                <a:uFillTx/>
                <a:latin typeface="NotoSansJP"/>
                <a:ea typeface="NotoSansJP"/>
              </a:rPr>
              <a:t>87%</a:t>
            </a:r>
            <a:endParaRPr b="0" lang="en-US" sz="2280" strike="noStrike" u="none">
              <a:solidFill>
                <a:srgbClr val="000000"/>
              </a:solidFill>
              <a:effectLst/>
              <a:uFillTx/>
              <a:latin typeface="Times New Roman"/>
            </a:endParaRPr>
          </a:p>
        </p:txBody>
      </p:sp>
      <p:pic>
        <p:nvPicPr>
          <p:cNvPr id="179" name="" descr=""/>
          <p:cNvPicPr/>
          <p:nvPr/>
        </p:nvPicPr>
        <p:blipFill>
          <a:blip r:embed="rId17"/>
          <a:stretch/>
        </p:blipFill>
        <p:spPr>
          <a:xfrm>
            <a:off x="6302160" y="2638080"/>
            <a:ext cx="86400" cy="86400"/>
          </a:xfrm>
          <a:prstGeom prst="rect">
            <a:avLst/>
          </a:prstGeom>
          <a:noFill/>
          <a:ln w="0">
            <a:noFill/>
          </a:ln>
        </p:spPr>
      </p:pic>
      <p:sp>
        <p:nvSpPr>
          <p:cNvPr id="180" name=""/>
          <p:cNvSpPr txBox="1"/>
          <p:nvPr/>
        </p:nvSpPr>
        <p:spPr>
          <a:xfrm>
            <a:off x="6989040" y="2199240"/>
            <a:ext cx="118044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が県央‧県南に集中</a:t>
            </a:r>
            <a:endParaRPr b="0" lang="en-US" sz="1030" strike="noStrike" u="none">
              <a:solidFill>
                <a:srgbClr val="000000"/>
              </a:solidFill>
              <a:effectLst/>
              <a:uFillTx/>
              <a:latin typeface="Times New Roman"/>
            </a:endParaRPr>
          </a:p>
        </p:txBody>
      </p:sp>
      <p:pic>
        <p:nvPicPr>
          <p:cNvPr id="181" name="" descr=""/>
          <p:cNvPicPr/>
          <p:nvPr/>
        </p:nvPicPr>
        <p:blipFill>
          <a:blip r:embed="rId18"/>
          <a:stretch/>
        </p:blipFill>
        <p:spPr>
          <a:xfrm>
            <a:off x="6302160" y="2840400"/>
            <a:ext cx="86400" cy="86400"/>
          </a:xfrm>
          <a:prstGeom prst="rect">
            <a:avLst/>
          </a:prstGeom>
          <a:noFill/>
          <a:ln w="0">
            <a:noFill/>
          </a:ln>
        </p:spPr>
      </p:pic>
      <p:sp>
        <p:nvSpPr>
          <p:cNvPr id="182" name=""/>
          <p:cNvSpPr txBox="1"/>
          <p:nvPr/>
        </p:nvSpPr>
        <p:spPr>
          <a:xfrm>
            <a:off x="6446880" y="2616480"/>
            <a:ext cx="17107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支援機関の大多数が県央‧県南に集中</a:t>
            </a:r>
            <a:endParaRPr b="0" lang="en-US" sz="790" strike="noStrike" u="none">
              <a:solidFill>
                <a:srgbClr val="000000"/>
              </a:solidFill>
              <a:effectLst/>
              <a:uFillTx/>
              <a:latin typeface="Times New Roman"/>
            </a:endParaRPr>
          </a:p>
        </p:txBody>
      </p:sp>
      <p:pic>
        <p:nvPicPr>
          <p:cNvPr id="183" name="" descr=""/>
          <p:cNvPicPr/>
          <p:nvPr/>
        </p:nvPicPr>
        <p:blipFill>
          <a:blip r:embed="rId19"/>
          <a:stretch/>
        </p:blipFill>
        <p:spPr>
          <a:xfrm>
            <a:off x="6302160" y="3042720"/>
            <a:ext cx="86400" cy="86400"/>
          </a:xfrm>
          <a:prstGeom prst="rect">
            <a:avLst/>
          </a:prstGeom>
          <a:noFill/>
          <a:ln w="0">
            <a:noFill/>
          </a:ln>
        </p:spPr>
      </p:pic>
      <p:sp>
        <p:nvSpPr>
          <p:cNvPr id="184" name=""/>
          <p:cNvSpPr txBox="1"/>
          <p:nvPr/>
        </p:nvSpPr>
        <p:spPr>
          <a:xfrm>
            <a:off x="6446880" y="2818800"/>
            <a:ext cx="150948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県北‧鹿行‧県西部での支援不足</a:t>
            </a:r>
            <a:endParaRPr b="0" lang="en-US" sz="790" strike="noStrike" u="none">
              <a:solidFill>
                <a:srgbClr val="000000"/>
              </a:solidFill>
              <a:effectLst/>
              <a:uFillTx/>
              <a:latin typeface="Times New Roman"/>
            </a:endParaRPr>
          </a:p>
        </p:txBody>
      </p:sp>
      <p:sp>
        <p:nvSpPr>
          <p:cNvPr id="185" name=""/>
          <p:cNvSpPr/>
          <p:nvPr/>
        </p:nvSpPr>
        <p:spPr>
          <a:xfrm>
            <a:off x="6302160" y="3259440"/>
            <a:ext cx="2313000" cy="462960"/>
          </a:xfrm>
          <a:custGeom>
            <a:avLst/>
            <a:gdLst/>
            <a:ahLst/>
            <a:rect l="0" t="0" r="r" b="b"/>
            <a:pathLst>
              <a:path w="6425" h="1286">
                <a:moveTo>
                  <a:pt x="0" y="1125"/>
                </a:moveTo>
                <a:lnTo>
                  <a:pt x="0" y="160"/>
                </a:lnTo>
                <a:cubicBezTo>
                  <a:pt x="0" y="150"/>
                  <a:pt x="1" y="139"/>
                  <a:pt x="3" y="129"/>
                </a:cubicBezTo>
                <a:cubicBezTo>
                  <a:pt x="5" y="119"/>
                  <a:pt x="8" y="109"/>
                  <a:pt x="12" y="99"/>
                </a:cubicBezTo>
                <a:cubicBezTo>
                  <a:pt x="16" y="89"/>
                  <a:pt x="21" y="80"/>
                  <a:pt x="27" y="71"/>
                </a:cubicBezTo>
                <a:cubicBezTo>
                  <a:pt x="33" y="62"/>
                  <a:pt x="39" y="54"/>
                  <a:pt x="47" y="47"/>
                </a:cubicBezTo>
                <a:cubicBezTo>
                  <a:pt x="54" y="39"/>
                  <a:pt x="63" y="33"/>
                  <a:pt x="71" y="27"/>
                </a:cubicBezTo>
                <a:cubicBezTo>
                  <a:pt x="80" y="21"/>
                  <a:pt x="89" y="16"/>
                  <a:pt x="99" y="12"/>
                </a:cubicBezTo>
                <a:cubicBezTo>
                  <a:pt x="109" y="8"/>
                  <a:pt x="119" y="5"/>
                  <a:pt x="129" y="3"/>
                </a:cubicBezTo>
                <a:cubicBezTo>
                  <a:pt x="140" y="1"/>
                  <a:pt x="150" y="0"/>
                  <a:pt x="161" y="0"/>
                </a:cubicBezTo>
                <a:lnTo>
                  <a:pt x="6265" y="0"/>
                </a:lnTo>
                <a:cubicBezTo>
                  <a:pt x="6275" y="0"/>
                  <a:pt x="6286" y="1"/>
                  <a:pt x="6296" y="3"/>
                </a:cubicBezTo>
                <a:cubicBezTo>
                  <a:pt x="6306" y="5"/>
                  <a:pt x="6316" y="8"/>
                  <a:pt x="6326" y="12"/>
                </a:cubicBezTo>
                <a:cubicBezTo>
                  <a:pt x="6336" y="16"/>
                  <a:pt x="6345" y="21"/>
                  <a:pt x="6354" y="27"/>
                </a:cubicBezTo>
                <a:cubicBezTo>
                  <a:pt x="6363" y="33"/>
                  <a:pt x="6371" y="39"/>
                  <a:pt x="6378" y="47"/>
                </a:cubicBezTo>
                <a:cubicBezTo>
                  <a:pt x="6386" y="54"/>
                  <a:pt x="6392" y="62"/>
                  <a:pt x="6398" y="71"/>
                </a:cubicBezTo>
                <a:cubicBezTo>
                  <a:pt x="6404" y="80"/>
                  <a:pt x="6409" y="89"/>
                  <a:pt x="6413" y="99"/>
                </a:cubicBezTo>
                <a:cubicBezTo>
                  <a:pt x="6417" y="109"/>
                  <a:pt x="6420" y="119"/>
                  <a:pt x="6422" y="129"/>
                </a:cubicBezTo>
                <a:cubicBezTo>
                  <a:pt x="6424" y="139"/>
                  <a:pt x="6425" y="150"/>
                  <a:pt x="6425" y="160"/>
                </a:cubicBezTo>
                <a:lnTo>
                  <a:pt x="6425" y="1125"/>
                </a:lnTo>
                <a:cubicBezTo>
                  <a:pt x="6425" y="1136"/>
                  <a:pt x="6424" y="1146"/>
                  <a:pt x="6422" y="1156"/>
                </a:cubicBezTo>
                <a:cubicBezTo>
                  <a:pt x="6420" y="1167"/>
                  <a:pt x="6417" y="1177"/>
                  <a:pt x="6413" y="1187"/>
                </a:cubicBezTo>
                <a:cubicBezTo>
                  <a:pt x="6409" y="1196"/>
                  <a:pt x="6404" y="1206"/>
                  <a:pt x="6398" y="1214"/>
                </a:cubicBezTo>
                <a:cubicBezTo>
                  <a:pt x="6392" y="1223"/>
                  <a:pt x="6386" y="1231"/>
                  <a:pt x="6378" y="1239"/>
                </a:cubicBezTo>
                <a:cubicBezTo>
                  <a:pt x="6371" y="1246"/>
                  <a:pt x="6363" y="1253"/>
                  <a:pt x="6354" y="1259"/>
                </a:cubicBezTo>
                <a:cubicBezTo>
                  <a:pt x="6345" y="1265"/>
                  <a:pt x="6336" y="1269"/>
                  <a:pt x="6326" y="1273"/>
                </a:cubicBezTo>
                <a:cubicBezTo>
                  <a:pt x="6316" y="1278"/>
                  <a:pt x="6306" y="1281"/>
                  <a:pt x="6296" y="1283"/>
                </a:cubicBezTo>
                <a:cubicBezTo>
                  <a:pt x="6286" y="1285"/>
                  <a:pt x="6275" y="1286"/>
                  <a:pt x="6265" y="1286"/>
                </a:cubicBezTo>
                <a:lnTo>
                  <a:pt x="161" y="1286"/>
                </a:lnTo>
                <a:cubicBezTo>
                  <a:pt x="150" y="1286"/>
                  <a:pt x="140" y="1285"/>
                  <a:pt x="129" y="1283"/>
                </a:cubicBezTo>
                <a:cubicBezTo>
                  <a:pt x="119" y="1281"/>
                  <a:pt x="109" y="1278"/>
                  <a:pt x="99" y="1273"/>
                </a:cubicBezTo>
                <a:cubicBezTo>
                  <a:pt x="89" y="1269"/>
                  <a:pt x="80" y="1265"/>
                  <a:pt x="71" y="1259"/>
                </a:cubicBezTo>
                <a:cubicBezTo>
                  <a:pt x="63" y="1253"/>
                  <a:pt x="54" y="1246"/>
                  <a:pt x="47" y="1239"/>
                </a:cubicBezTo>
                <a:cubicBezTo>
                  <a:pt x="39" y="1231"/>
                  <a:pt x="33" y="1223"/>
                  <a:pt x="27" y="1214"/>
                </a:cubicBezTo>
                <a:cubicBezTo>
                  <a:pt x="21" y="1206"/>
                  <a:pt x="16" y="1196"/>
                  <a:pt x="12" y="1187"/>
                </a:cubicBezTo>
                <a:cubicBezTo>
                  <a:pt x="8" y="1177"/>
                  <a:pt x="5" y="1167"/>
                  <a:pt x="3" y="1156"/>
                </a:cubicBezTo>
                <a:cubicBezTo>
                  <a:pt x="1" y="1146"/>
                  <a:pt x="0" y="1136"/>
                  <a:pt x="0" y="1125"/>
                </a:cubicBezTo>
                <a:close/>
              </a:path>
            </a:pathLst>
          </a:custGeom>
          <a:solidFill>
            <a:srgbClr val="ffffff">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86" name="" descr=""/>
          <p:cNvPicPr/>
          <p:nvPr/>
        </p:nvPicPr>
        <p:blipFill>
          <a:blip r:embed="rId20"/>
          <a:stretch/>
        </p:blipFill>
        <p:spPr>
          <a:xfrm>
            <a:off x="6388920" y="3375360"/>
            <a:ext cx="100800" cy="100800"/>
          </a:xfrm>
          <a:prstGeom prst="rect">
            <a:avLst/>
          </a:prstGeom>
          <a:noFill/>
          <a:ln w="0">
            <a:noFill/>
          </a:ln>
        </p:spPr>
      </p:pic>
      <p:sp>
        <p:nvSpPr>
          <p:cNvPr id="187" name=""/>
          <p:cNvSpPr txBox="1"/>
          <p:nvPr/>
        </p:nvSpPr>
        <p:spPr>
          <a:xfrm>
            <a:off x="6446880" y="3021120"/>
            <a:ext cx="14090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地理的アクセシビリティの問題</a:t>
            </a:r>
            <a:endParaRPr b="0" lang="en-US" sz="790" strike="noStrike" u="none">
              <a:solidFill>
                <a:srgbClr val="000000"/>
              </a:solidFill>
              <a:effectLst/>
              <a:uFillTx/>
              <a:latin typeface="Times New Roman"/>
            </a:endParaRPr>
          </a:p>
        </p:txBody>
      </p:sp>
      <p:sp>
        <p:nvSpPr>
          <p:cNvPr id="188" name=""/>
          <p:cNvSpPr txBox="1"/>
          <p:nvPr/>
        </p:nvSpPr>
        <p:spPr>
          <a:xfrm>
            <a:off x="6548040" y="3368160"/>
            <a:ext cx="191196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支援へのアクセスが困難な「空白地帯」の</a:t>
            </a:r>
            <a:endParaRPr b="0" lang="en-US" sz="790" strike="noStrike" u="none">
              <a:solidFill>
                <a:srgbClr val="000000"/>
              </a:solidFill>
              <a:effectLst/>
              <a:uFillTx/>
              <a:latin typeface="Times New Roman"/>
            </a:endParaRPr>
          </a:p>
        </p:txBody>
      </p:sp>
      <p:sp>
        <p:nvSpPr>
          <p:cNvPr id="189" name=""/>
          <p:cNvSpPr txBox="1"/>
          <p:nvPr/>
        </p:nvSpPr>
        <p:spPr>
          <a:xfrm>
            <a:off x="6388920" y="3512520"/>
            <a:ext cx="20196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存在</a:t>
            </a:r>
            <a:endParaRPr b="0" lang="en-US" sz="79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 descr=""/>
          <p:cNvPicPr/>
          <p:nvPr/>
        </p:nvPicPr>
        <p:blipFill>
          <a:blip r:embed="rId1"/>
          <a:stretch/>
        </p:blipFill>
        <p:spPr>
          <a:xfrm>
            <a:off x="0" y="0"/>
            <a:ext cx="9250560" cy="8246160"/>
          </a:xfrm>
          <a:prstGeom prst="rect">
            <a:avLst/>
          </a:prstGeom>
          <a:noFill/>
          <a:ln w="0">
            <a:noFill/>
          </a:ln>
        </p:spPr>
      </p:pic>
      <p:sp>
        <p:nvSpPr>
          <p:cNvPr id="191" name=""/>
          <p:cNvSpPr/>
          <p:nvPr/>
        </p:nvSpPr>
        <p:spPr>
          <a:xfrm>
            <a:off x="7805520" y="0"/>
            <a:ext cx="2891160" cy="1445760"/>
          </a:xfrm>
          <a:custGeom>
            <a:avLst/>
            <a:gdLst/>
            <a:ahLst/>
            <a:rect l="0" t="0" r="r" b="b"/>
            <a:pathLst>
              <a:path w="8031" h="4016">
                <a:moveTo>
                  <a:pt x="8031" y="0"/>
                </a:moveTo>
                <a:cubicBezTo>
                  <a:pt x="8031" y="65"/>
                  <a:pt x="8030" y="131"/>
                  <a:pt x="8026" y="197"/>
                </a:cubicBezTo>
                <a:cubicBezTo>
                  <a:pt x="8023" y="262"/>
                  <a:pt x="8018" y="328"/>
                  <a:pt x="8012" y="393"/>
                </a:cubicBezTo>
                <a:cubicBezTo>
                  <a:pt x="8005" y="458"/>
                  <a:pt x="7997" y="524"/>
                  <a:pt x="7988" y="589"/>
                </a:cubicBezTo>
                <a:cubicBezTo>
                  <a:pt x="7978" y="654"/>
                  <a:pt x="7967" y="718"/>
                  <a:pt x="7954" y="783"/>
                </a:cubicBezTo>
                <a:cubicBezTo>
                  <a:pt x="7941" y="847"/>
                  <a:pt x="7927" y="911"/>
                  <a:pt x="7911" y="975"/>
                </a:cubicBezTo>
                <a:cubicBezTo>
                  <a:pt x="7895" y="1039"/>
                  <a:pt x="7877" y="1102"/>
                  <a:pt x="7858" y="1165"/>
                </a:cubicBezTo>
                <a:cubicBezTo>
                  <a:pt x="7839" y="1228"/>
                  <a:pt x="7819" y="1290"/>
                  <a:pt x="7796" y="1352"/>
                </a:cubicBezTo>
                <a:cubicBezTo>
                  <a:pt x="7774" y="1414"/>
                  <a:pt x="7751" y="1475"/>
                  <a:pt x="7726" y="1536"/>
                </a:cubicBezTo>
                <a:cubicBezTo>
                  <a:pt x="7700" y="1597"/>
                  <a:pt x="7674" y="1657"/>
                  <a:pt x="7646" y="1716"/>
                </a:cubicBezTo>
                <a:cubicBezTo>
                  <a:pt x="7618" y="1776"/>
                  <a:pt x="7588" y="1834"/>
                  <a:pt x="7557" y="1892"/>
                </a:cubicBezTo>
                <a:cubicBezTo>
                  <a:pt x="7526" y="1950"/>
                  <a:pt x="7494" y="2007"/>
                  <a:pt x="7460" y="2065"/>
                </a:cubicBezTo>
                <a:cubicBezTo>
                  <a:pt x="7426" y="2121"/>
                  <a:pt x="7391" y="2177"/>
                  <a:pt x="7355" y="2231"/>
                </a:cubicBezTo>
                <a:cubicBezTo>
                  <a:pt x="7318" y="2286"/>
                  <a:pt x="7280" y="2340"/>
                  <a:pt x="7241" y="2392"/>
                </a:cubicBezTo>
                <a:cubicBezTo>
                  <a:pt x="7202" y="2445"/>
                  <a:pt x="7161" y="2497"/>
                  <a:pt x="7120" y="2548"/>
                </a:cubicBezTo>
                <a:cubicBezTo>
                  <a:pt x="7078" y="2599"/>
                  <a:pt x="7035" y="2648"/>
                  <a:pt x="6991" y="2697"/>
                </a:cubicBezTo>
                <a:cubicBezTo>
                  <a:pt x="6947" y="2746"/>
                  <a:pt x="6902" y="2793"/>
                  <a:pt x="6855" y="2840"/>
                </a:cubicBezTo>
                <a:cubicBezTo>
                  <a:pt x="6809" y="2886"/>
                  <a:pt x="6761" y="2931"/>
                  <a:pt x="6712" y="2976"/>
                </a:cubicBezTo>
                <a:cubicBezTo>
                  <a:pt x="6664" y="3020"/>
                  <a:pt x="6614" y="3063"/>
                  <a:pt x="6563" y="3104"/>
                </a:cubicBezTo>
                <a:cubicBezTo>
                  <a:pt x="6512" y="3146"/>
                  <a:pt x="6461" y="3186"/>
                  <a:pt x="6407" y="3226"/>
                </a:cubicBezTo>
                <a:cubicBezTo>
                  <a:pt x="6354" y="3265"/>
                  <a:pt x="6300" y="3303"/>
                  <a:pt x="6246" y="3339"/>
                </a:cubicBezTo>
                <a:cubicBezTo>
                  <a:pt x="6191" y="3376"/>
                  <a:pt x="6136" y="3411"/>
                  <a:pt x="6079" y="3444"/>
                </a:cubicBezTo>
                <a:cubicBezTo>
                  <a:pt x="6023" y="3478"/>
                  <a:pt x="5966" y="3511"/>
                  <a:pt x="5908" y="3542"/>
                </a:cubicBezTo>
                <a:cubicBezTo>
                  <a:pt x="5850" y="3573"/>
                  <a:pt x="5791" y="3602"/>
                  <a:pt x="5732" y="3630"/>
                </a:cubicBezTo>
                <a:cubicBezTo>
                  <a:pt x="5672" y="3658"/>
                  <a:pt x="5612" y="3685"/>
                  <a:pt x="5552" y="3710"/>
                </a:cubicBezTo>
                <a:cubicBezTo>
                  <a:pt x="5491" y="3735"/>
                  <a:pt x="5430" y="3759"/>
                  <a:pt x="5368" y="3781"/>
                </a:cubicBezTo>
                <a:cubicBezTo>
                  <a:pt x="5306" y="3803"/>
                  <a:pt x="5243" y="3824"/>
                  <a:pt x="5181" y="3843"/>
                </a:cubicBezTo>
                <a:cubicBezTo>
                  <a:pt x="5118" y="3862"/>
                  <a:pt x="5054" y="3879"/>
                  <a:pt x="4991" y="3895"/>
                </a:cubicBezTo>
                <a:cubicBezTo>
                  <a:pt x="4927" y="3911"/>
                  <a:pt x="4863" y="3926"/>
                  <a:pt x="4798" y="3939"/>
                </a:cubicBezTo>
                <a:cubicBezTo>
                  <a:pt x="4734" y="3951"/>
                  <a:pt x="4669" y="3963"/>
                  <a:pt x="4604" y="3972"/>
                </a:cubicBezTo>
                <a:cubicBezTo>
                  <a:pt x="4539" y="3982"/>
                  <a:pt x="4474" y="3990"/>
                  <a:pt x="4409" y="3996"/>
                </a:cubicBezTo>
                <a:cubicBezTo>
                  <a:pt x="4343" y="4003"/>
                  <a:pt x="4278" y="4008"/>
                  <a:pt x="4212" y="4011"/>
                </a:cubicBezTo>
                <a:cubicBezTo>
                  <a:pt x="4146" y="4014"/>
                  <a:pt x="4081" y="4016"/>
                  <a:pt x="4015" y="4016"/>
                </a:cubicBezTo>
                <a:cubicBezTo>
                  <a:pt x="3949" y="4016"/>
                  <a:pt x="3884" y="4014"/>
                  <a:pt x="3818" y="4011"/>
                </a:cubicBezTo>
                <a:cubicBezTo>
                  <a:pt x="3752" y="4008"/>
                  <a:pt x="3687" y="4003"/>
                  <a:pt x="3621" y="3996"/>
                </a:cubicBezTo>
                <a:cubicBezTo>
                  <a:pt x="3556" y="3990"/>
                  <a:pt x="3491" y="3982"/>
                  <a:pt x="3426" y="3972"/>
                </a:cubicBezTo>
                <a:cubicBezTo>
                  <a:pt x="3361" y="3963"/>
                  <a:pt x="3296" y="3951"/>
                  <a:pt x="3232" y="3939"/>
                </a:cubicBezTo>
                <a:cubicBezTo>
                  <a:pt x="3167" y="3926"/>
                  <a:pt x="3103" y="3911"/>
                  <a:pt x="3039" y="3895"/>
                </a:cubicBezTo>
                <a:cubicBezTo>
                  <a:pt x="2976" y="3879"/>
                  <a:pt x="2912" y="3862"/>
                  <a:pt x="2849" y="3843"/>
                </a:cubicBezTo>
                <a:cubicBezTo>
                  <a:pt x="2787" y="3824"/>
                  <a:pt x="2724" y="3803"/>
                  <a:pt x="2662" y="3781"/>
                </a:cubicBezTo>
                <a:cubicBezTo>
                  <a:pt x="2600" y="3759"/>
                  <a:pt x="2539" y="3735"/>
                  <a:pt x="2478" y="3710"/>
                </a:cubicBezTo>
                <a:cubicBezTo>
                  <a:pt x="2418" y="3685"/>
                  <a:pt x="2358" y="3658"/>
                  <a:pt x="2298" y="3630"/>
                </a:cubicBezTo>
                <a:cubicBezTo>
                  <a:pt x="2239" y="3602"/>
                  <a:pt x="2180" y="3573"/>
                  <a:pt x="2122" y="3542"/>
                </a:cubicBezTo>
                <a:cubicBezTo>
                  <a:pt x="2064" y="3511"/>
                  <a:pt x="2007" y="3478"/>
                  <a:pt x="1951" y="3444"/>
                </a:cubicBezTo>
                <a:cubicBezTo>
                  <a:pt x="1894" y="3411"/>
                  <a:pt x="1839" y="3376"/>
                  <a:pt x="1784" y="3339"/>
                </a:cubicBezTo>
                <a:cubicBezTo>
                  <a:pt x="1730" y="3303"/>
                  <a:pt x="1676" y="3265"/>
                  <a:pt x="1623" y="3226"/>
                </a:cubicBezTo>
                <a:cubicBezTo>
                  <a:pt x="1570" y="3186"/>
                  <a:pt x="1519" y="3146"/>
                  <a:pt x="1468" y="3104"/>
                </a:cubicBezTo>
                <a:cubicBezTo>
                  <a:pt x="1417" y="3063"/>
                  <a:pt x="1367" y="3020"/>
                  <a:pt x="1319" y="2976"/>
                </a:cubicBezTo>
                <a:cubicBezTo>
                  <a:pt x="1270" y="2931"/>
                  <a:pt x="1222" y="2886"/>
                  <a:pt x="1176" y="2840"/>
                </a:cubicBezTo>
                <a:cubicBezTo>
                  <a:pt x="1129" y="2793"/>
                  <a:pt x="1084" y="2746"/>
                  <a:pt x="1040" y="2697"/>
                </a:cubicBezTo>
                <a:cubicBezTo>
                  <a:pt x="996" y="2648"/>
                  <a:pt x="953" y="2599"/>
                  <a:pt x="911" y="2548"/>
                </a:cubicBezTo>
                <a:cubicBezTo>
                  <a:pt x="869" y="2497"/>
                  <a:pt x="829" y="2445"/>
                  <a:pt x="790" y="2392"/>
                </a:cubicBezTo>
                <a:cubicBezTo>
                  <a:pt x="751" y="2340"/>
                  <a:pt x="713" y="2286"/>
                  <a:pt x="676" y="2231"/>
                </a:cubicBezTo>
                <a:cubicBezTo>
                  <a:pt x="640" y="2177"/>
                  <a:pt x="605" y="2121"/>
                  <a:pt x="571" y="2065"/>
                </a:cubicBezTo>
                <a:cubicBezTo>
                  <a:pt x="537" y="2007"/>
                  <a:pt x="505" y="1950"/>
                  <a:pt x="474" y="1892"/>
                </a:cubicBezTo>
                <a:cubicBezTo>
                  <a:pt x="443" y="1834"/>
                  <a:pt x="413" y="1776"/>
                  <a:pt x="385" y="1716"/>
                </a:cubicBezTo>
                <a:cubicBezTo>
                  <a:pt x="357" y="1657"/>
                  <a:pt x="331" y="1597"/>
                  <a:pt x="305" y="1536"/>
                </a:cubicBezTo>
                <a:cubicBezTo>
                  <a:pt x="280" y="1475"/>
                  <a:pt x="257" y="1414"/>
                  <a:pt x="234" y="1352"/>
                </a:cubicBezTo>
                <a:cubicBezTo>
                  <a:pt x="212" y="1290"/>
                  <a:pt x="192" y="1228"/>
                  <a:pt x="173" y="1165"/>
                </a:cubicBezTo>
                <a:cubicBezTo>
                  <a:pt x="154" y="1102"/>
                  <a:pt x="136" y="1039"/>
                  <a:pt x="120" y="975"/>
                </a:cubicBezTo>
                <a:cubicBezTo>
                  <a:pt x="104" y="911"/>
                  <a:pt x="90" y="847"/>
                  <a:pt x="77" y="783"/>
                </a:cubicBezTo>
                <a:cubicBezTo>
                  <a:pt x="64" y="718"/>
                  <a:pt x="53" y="654"/>
                  <a:pt x="43" y="589"/>
                </a:cubicBezTo>
                <a:cubicBezTo>
                  <a:pt x="34" y="524"/>
                  <a:pt x="26" y="458"/>
                  <a:pt x="19" y="393"/>
                </a:cubicBezTo>
                <a:cubicBezTo>
                  <a:pt x="13" y="328"/>
                  <a:pt x="8" y="262"/>
                  <a:pt x="5" y="197"/>
                </a:cubicBezTo>
                <a:cubicBezTo>
                  <a:pt x="1" y="131"/>
                  <a:pt x="0" y="65"/>
                  <a:pt x="0" y="0"/>
                </a:cubicBezTo>
                <a:lnTo>
                  <a:pt x="8031"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92" name=""/>
          <p:cNvSpPr/>
          <p:nvPr/>
        </p:nvSpPr>
        <p:spPr>
          <a:xfrm>
            <a:off x="0" y="7162200"/>
            <a:ext cx="1084320" cy="2168640"/>
          </a:xfrm>
          <a:custGeom>
            <a:avLst/>
            <a:gdLst/>
            <a:ahLst/>
            <a:rect l="0" t="0" r="r" b="b"/>
            <a:pathLst>
              <a:path w="3012" h="6024">
                <a:moveTo>
                  <a:pt x="3012" y="3012"/>
                </a:moveTo>
                <a:cubicBezTo>
                  <a:pt x="3012" y="3062"/>
                  <a:pt x="3011" y="3111"/>
                  <a:pt x="3008" y="3160"/>
                </a:cubicBezTo>
                <a:cubicBezTo>
                  <a:pt x="3006" y="3209"/>
                  <a:pt x="3002" y="3259"/>
                  <a:pt x="2997" y="3308"/>
                </a:cubicBezTo>
                <a:cubicBezTo>
                  <a:pt x="2993" y="3357"/>
                  <a:pt x="2987" y="3406"/>
                  <a:pt x="2979" y="3454"/>
                </a:cubicBezTo>
                <a:cubicBezTo>
                  <a:pt x="2972" y="3503"/>
                  <a:pt x="2964" y="3552"/>
                  <a:pt x="2954" y="3600"/>
                </a:cubicBezTo>
                <a:cubicBezTo>
                  <a:pt x="2944" y="3648"/>
                  <a:pt x="2934" y="3696"/>
                  <a:pt x="2922" y="3744"/>
                </a:cubicBezTo>
                <a:cubicBezTo>
                  <a:pt x="2910" y="3792"/>
                  <a:pt x="2897" y="3839"/>
                  <a:pt x="2882" y="3887"/>
                </a:cubicBezTo>
                <a:cubicBezTo>
                  <a:pt x="2868" y="3934"/>
                  <a:pt x="2852" y="3980"/>
                  <a:pt x="2836" y="4027"/>
                </a:cubicBezTo>
                <a:cubicBezTo>
                  <a:pt x="2819" y="4073"/>
                  <a:pt x="2802" y="4119"/>
                  <a:pt x="2783" y="4165"/>
                </a:cubicBezTo>
                <a:cubicBezTo>
                  <a:pt x="2764" y="4210"/>
                  <a:pt x="2744" y="4255"/>
                  <a:pt x="2723" y="4300"/>
                </a:cubicBezTo>
                <a:cubicBezTo>
                  <a:pt x="2702" y="4344"/>
                  <a:pt x="2680" y="4388"/>
                  <a:pt x="2656" y="4432"/>
                </a:cubicBezTo>
                <a:cubicBezTo>
                  <a:pt x="2633" y="4475"/>
                  <a:pt x="2609" y="4518"/>
                  <a:pt x="2583" y="4561"/>
                </a:cubicBezTo>
                <a:cubicBezTo>
                  <a:pt x="2558" y="4603"/>
                  <a:pt x="2532" y="4644"/>
                  <a:pt x="2504" y="4685"/>
                </a:cubicBezTo>
                <a:cubicBezTo>
                  <a:pt x="2477" y="4726"/>
                  <a:pt x="2449" y="4767"/>
                  <a:pt x="2419" y="4806"/>
                </a:cubicBezTo>
                <a:cubicBezTo>
                  <a:pt x="2390" y="4846"/>
                  <a:pt x="2360" y="4885"/>
                  <a:pt x="2328" y="4923"/>
                </a:cubicBezTo>
                <a:cubicBezTo>
                  <a:pt x="2297" y="4961"/>
                  <a:pt x="2265" y="4998"/>
                  <a:pt x="2232" y="5035"/>
                </a:cubicBezTo>
                <a:cubicBezTo>
                  <a:pt x="2199" y="5071"/>
                  <a:pt x="2165" y="5107"/>
                  <a:pt x="2130" y="5142"/>
                </a:cubicBezTo>
                <a:cubicBezTo>
                  <a:pt x="2095" y="5177"/>
                  <a:pt x="2059" y="5211"/>
                  <a:pt x="2023" y="5244"/>
                </a:cubicBezTo>
                <a:cubicBezTo>
                  <a:pt x="1986" y="5277"/>
                  <a:pt x="1949" y="5309"/>
                  <a:pt x="1911" y="5340"/>
                </a:cubicBezTo>
                <a:cubicBezTo>
                  <a:pt x="1873" y="5372"/>
                  <a:pt x="1834" y="5402"/>
                  <a:pt x="1794" y="5431"/>
                </a:cubicBezTo>
                <a:cubicBezTo>
                  <a:pt x="1755" y="5461"/>
                  <a:pt x="1715" y="5489"/>
                  <a:pt x="1674" y="5516"/>
                </a:cubicBezTo>
                <a:cubicBezTo>
                  <a:pt x="1633" y="5544"/>
                  <a:pt x="1591" y="5570"/>
                  <a:pt x="1549" y="5595"/>
                </a:cubicBezTo>
                <a:cubicBezTo>
                  <a:pt x="1505" y="5621"/>
                  <a:pt x="1463" y="5645"/>
                  <a:pt x="1419" y="5668"/>
                </a:cubicBezTo>
                <a:cubicBezTo>
                  <a:pt x="1376" y="5691"/>
                  <a:pt x="1332" y="5714"/>
                  <a:pt x="1287" y="5735"/>
                </a:cubicBezTo>
                <a:cubicBezTo>
                  <a:pt x="1242" y="5756"/>
                  <a:pt x="1197" y="5776"/>
                  <a:pt x="1152" y="5795"/>
                </a:cubicBezTo>
                <a:cubicBezTo>
                  <a:pt x="1106" y="5813"/>
                  <a:pt x="1060" y="5831"/>
                  <a:pt x="1014" y="5848"/>
                </a:cubicBezTo>
                <a:cubicBezTo>
                  <a:pt x="968" y="5864"/>
                  <a:pt x="921" y="5880"/>
                  <a:pt x="874" y="5894"/>
                </a:cubicBezTo>
                <a:cubicBezTo>
                  <a:pt x="827" y="5908"/>
                  <a:pt x="779" y="5922"/>
                  <a:pt x="731" y="5934"/>
                </a:cubicBezTo>
                <a:cubicBezTo>
                  <a:pt x="683" y="5946"/>
                  <a:pt x="635" y="5956"/>
                  <a:pt x="587" y="5966"/>
                </a:cubicBezTo>
                <a:cubicBezTo>
                  <a:pt x="539" y="5976"/>
                  <a:pt x="490" y="5984"/>
                  <a:pt x="441" y="5991"/>
                </a:cubicBezTo>
                <a:cubicBezTo>
                  <a:pt x="393" y="5998"/>
                  <a:pt x="344" y="6004"/>
                  <a:pt x="295" y="6009"/>
                </a:cubicBezTo>
                <a:cubicBezTo>
                  <a:pt x="246" y="6014"/>
                  <a:pt x="196" y="6018"/>
                  <a:pt x="147" y="6020"/>
                </a:cubicBezTo>
                <a:cubicBezTo>
                  <a:pt x="98" y="6023"/>
                  <a:pt x="49" y="6024"/>
                  <a:pt x="0" y="6024"/>
                </a:cubicBezTo>
                <a:lnTo>
                  <a:pt x="0" y="0"/>
                </a:lnTo>
                <a:cubicBezTo>
                  <a:pt x="49" y="0"/>
                  <a:pt x="98" y="1"/>
                  <a:pt x="147" y="4"/>
                </a:cubicBezTo>
                <a:cubicBezTo>
                  <a:pt x="196" y="6"/>
                  <a:pt x="246" y="10"/>
                  <a:pt x="295" y="14"/>
                </a:cubicBezTo>
                <a:cubicBezTo>
                  <a:pt x="344" y="19"/>
                  <a:pt x="393" y="25"/>
                  <a:pt x="441" y="33"/>
                </a:cubicBezTo>
                <a:cubicBezTo>
                  <a:pt x="490" y="40"/>
                  <a:pt x="539" y="48"/>
                  <a:pt x="587" y="58"/>
                </a:cubicBezTo>
                <a:cubicBezTo>
                  <a:pt x="635" y="67"/>
                  <a:pt x="683" y="78"/>
                  <a:pt x="731" y="90"/>
                </a:cubicBezTo>
                <a:cubicBezTo>
                  <a:pt x="779" y="102"/>
                  <a:pt x="827" y="115"/>
                  <a:pt x="874" y="130"/>
                </a:cubicBezTo>
                <a:cubicBezTo>
                  <a:pt x="921" y="144"/>
                  <a:pt x="968" y="159"/>
                  <a:pt x="1014" y="176"/>
                </a:cubicBezTo>
                <a:cubicBezTo>
                  <a:pt x="1060" y="193"/>
                  <a:pt x="1106" y="210"/>
                  <a:pt x="1152" y="229"/>
                </a:cubicBezTo>
                <a:cubicBezTo>
                  <a:pt x="1197" y="248"/>
                  <a:pt x="1242" y="268"/>
                  <a:pt x="1287" y="289"/>
                </a:cubicBezTo>
                <a:cubicBezTo>
                  <a:pt x="1332" y="310"/>
                  <a:pt x="1376" y="332"/>
                  <a:pt x="1419" y="356"/>
                </a:cubicBezTo>
                <a:cubicBezTo>
                  <a:pt x="1463" y="379"/>
                  <a:pt x="1505" y="403"/>
                  <a:pt x="1549" y="428"/>
                </a:cubicBezTo>
                <a:cubicBezTo>
                  <a:pt x="1591" y="454"/>
                  <a:pt x="1633" y="480"/>
                  <a:pt x="1674" y="507"/>
                </a:cubicBezTo>
                <a:cubicBezTo>
                  <a:pt x="1715" y="535"/>
                  <a:pt x="1755" y="563"/>
                  <a:pt x="1794" y="593"/>
                </a:cubicBezTo>
                <a:cubicBezTo>
                  <a:pt x="1834" y="622"/>
                  <a:pt x="1873" y="652"/>
                  <a:pt x="1911" y="684"/>
                </a:cubicBezTo>
                <a:cubicBezTo>
                  <a:pt x="1949" y="715"/>
                  <a:pt x="1986" y="747"/>
                  <a:pt x="2023" y="780"/>
                </a:cubicBezTo>
                <a:cubicBezTo>
                  <a:pt x="2059" y="813"/>
                  <a:pt x="2095" y="847"/>
                  <a:pt x="2130" y="882"/>
                </a:cubicBezTo>
                <a:cubicBezTo>
                  <a:pt x="2165" y="917"/>
                  <a:pt x="2199" y="953"/>
                  <a:pt x="2232" y="989"/>
                </a:cubicBezTo>
                <a:cubicBezTo>
                  <a:pt x="2265" y="1026"/>
                  <a:pt x="2297" y="1063"/>
                  <a:pt x="2328" y="1101"/>
                </a:cubicBezTo>
                <a:cubicBezTo>
                  <a:pt x="2360" y="1139"/>
                  <a:pt x="2390" y="1178"/>
                  <a:pt x="2419" y="1218"/>
                </a:cubicBezTo>
                <a:cubicBezTo>
                  <a:pt x="2449" y="1258"/>
                  <a:pt x="2477" y="1298"/>
                  <a:pt x="2504" y="1339"/>
                </a:cubicBezTo>
                <a:cubicBezTo>
                  <a:pt x="2532" y="1380"/>
                  <a:pt x="2558" y="1422"/>
                  <a:pt x="2583" y="1464"/>
                </a:cubicBezTo>
                <a:cubicBezTo>
                  <a:pt x="2609" y="1506"/>
                  <a:pt x="2633" y="1549"/>
                  <a:pt x="2656" y="1593"/>
                </a:cubicBezTo>
                <a:cubicBezTo>
                  <a:pt x="2680" y="1636"/>
                  <a:pt x="2702" y="1680"/>
                  <a:pt x="2723" y="1725"/>
                </a:cubicBezTo>
                <a:cubicBezTo>
                  <a:pt x="2744" y="1769"/>
                  <a:pt x="2764" y="1814"/>
                  <a:pt x="2783" y="1860"/>
                </a:cubicBezTo>
                <a:cubicBezTo>
                  <a:pt x="2802" y="1905"/>
                  <a:pt x="2819" y="1951"/>
                  <a:pt x="2836" y="1998"/>
                </a:cubicBezTo>
                <a:cubicBezTo>
                  <a:pt x="2852" y="2044"/>
                  <a:pt x="2868" y="2091"/>
                  <a:pt x="2882" y="2138"/>
                </a:cubicBezTo>
                <a:cubicBezTo>
                  <a:pt x="2897" y="2185"/>
                  <a:pt x="2910" y="2233"/>
                  <a:pt x="2922" y="2281"/>
                </a:cubicBezTo>
                <a:cubicBezTo>
                  <a:pt x="2934" y="2328"/>
                  <a:pt x="2944" y="2377"/>
                  <a:pt x="2954" y="2425"/>
                </a:cubicBezTo>
                <a:cubicBezTo>
                  <a:pt x="2964" y="2473"/>
                  <a:pt x="2972" y="2522"/>
                  <a:pt x="2979" y="2571"/>
                </a:cubicBezTo>
                <a:cubicBezTo>
                  <a:pt x="2987" y="2619"/>
                  <a:pt x="2993" y="2668"/>
                  <a:pt x="2997" y="2717"/>
                </a:cubicBezTo>
                <a:cubicBezTo>
                  <a:pt x="3002" y="2766"/>
                  <a:pt x="3006" y="2815"/>
                  <a:pt x="3008" y="2865"/>
                </a:cubicBezTo>
                <a:cubicBezTo>
                  <a:pt x="3011" y="2914"/>
                  <a:pt x="3012" y="2963"/>
                  <a:pt x="3012" y="3012"/>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93" name="" descr=""/>
          <p:cNvPicPr/>
          <p:nvPr/>
        </p:nvPicPr>
        <p:blipFill>
          <a:blip r:embed="rId2"/>
          <a:stretch/>
        </p:blipFill>
        <p:spPr>
          <a:xfrm>
            <a:off x="462600" y="838440"/>
            <a:ext cx="722520" cy="21240"/>
          </a:xfrm>
          <a:prstGeom prst="rect">
            <a:avLst/>
          </a:prstGeom>
          <a:noFill/>
          <a:ln w="0">
            <a:noFill/>
          </a:ln>
        </p:spPr>
      </p:pic>
      <p:pic>
        <p:nvPicPr>
          <p:cNvPr id="194" name="" descr=""/>
          <p:cNvPicPr/>
          <p:nvPr/>
        </p:nvPicPr>
        <p:blipFill>
          <a:blip r:embed="rId3"/>
          <a:stretch/>
        </p:blipFill>
        <p:spPr>
          <a:xfrm>
            <a:off x="462600" y="946800"/>
            <a:ext cx="8325720" cy="201960"/>
          </a:xfrm>
          <a:prstGeom prst="rect">
            <a:avLst/>
          </a:prstGeom>
          <a:noFill/>
          <a:ln w="0">
            <a:noFill/>
          </a:ln>
        </p:spPr>
      </p:pic>
      <p:sp>
        <p:nvSpPr>
          <p:cNvPr id="195" name=""/>
          <p:cNvSpPr txBox="1"/>
          <p:nvPr/>
        </p:nvSpPr>
        <p:spPr>
          <a:xfrm>
            <a:off x="462600" y="481320"/>
            <a:ext cx="4211280" cy="376920"/>
          </a:xfrm>
          <a:prstGeom prst="rect">
            <a:avLst/>
          </a:prstGeom>
          <a:noFill/>
          <a:ln w="0">
            <a:noFill/>
          </a:ln>
        </p:spPr>
        <p:txBody>
          <a:bodyPr wrap="none" lIns="0" rIns="0" tIns="0" bIns="0" anchor="t">
            <a:spAutoFit/>
          </a:bodyPr>
          <a:p>
            <a:r>
              <a:rPr b="0" lang="zh-CN" sz="2050" strike="noStrike" u="none">
                <a:solidFill>
                  <a:srgbClr val="ffffff"/>
                </a:solidFill>
                <a:effectLst/>
                <a:uFillTx/>
                <a:latin typeface="NotoSansJP"/>
                <a:ea typeface="NotoSansJP"/>
              </a:rPr>
              <a:t>我々が目指す未来：</a:t>
            </a:r>
            <a:r>
              <a:rPr b="0" lang="en-US" sz="2050" strike="noStrike" u="none">
                <a:solidFill>
                  <a:srgbClr val="ffffff"/>
                </a:solidFill>
                <a:effectLst/>
                <a:uFillTx/>
                <a:latin typeface="NotoSansJP"/>
                <a:ea typeface="NotoSansJP"/>
              </a:rPr>
              <a:t>3</a:t>
            </a:r>
            <a:r>
              <a:rPr b="0" lang="zh-CN" sz="2050" strike="noStrike" u="none">
                <a:solidFill>
                  <a:srgbClr val="ffffff"/>
                </a:solidFill>
                <a:effectLst/>
                <a:uFillTx/>
                <a:latin typeface="NotoSansJP"/>
                <a:ea typeface="NotoSansJP"/>
              </a:rPr>
              <a:t>つの価値転換</a:t>
            </a:r>
            <a:endParaRPr b="0" lang="en-US" sz="2050" strike="noStrike" u="none">
              <a:solidFill>
                <a:srgbClr val="000000"/>
              </a:solidFill>
              <a:effectLst/>
              <a:uFillTx/>
              <a:latin typeface="Times New Roman"/>
            </a:endParaRPr>
          </a:p>
        </p:txBody>
      </p:sp>
      <p:sp>
        <p:nvSpPr>
          <p:cNvPr id="196" name=""/>
          <p:cNvSpPr/>
          <p:nvPr/>
        </p:nvSpPr>
        <p:spPr>
          <a:xfrm>
            <a:off x="462240" y="1380240"/>
            <a:ext cx="8326440" cy="1474920"/>
          </a:xfrm>
          <a:custGeom>
            <a:avLst/>
            <a:gdLst/>
            <a:ahLst/>
            <a:rect l="0" t="0" r="r" b="b"/>
            <a:pathLst>
              <a:path w="23129" h="4097">
                <a:moveTo>
                  <a:pt x="0" y="3856"/>
                </a:moveTo>
                <a:lnTo>
                  <a:pt x="0" y="241"/>
                </a:lnTo>
                <a:cubicBezTo>
                  <a:pt x="0" y="225"/>
                  <a:pt x="2" y="209"/>
                  <a:pt x="5" y="194"/>
                </a:cubicBezTo>
                <a:cubicBezTo>
                  <a:pt x="8" y="178"/>
                  <a:pt x="13" y="163"/>
                  <a:pt x="19" y="149"/>
                </a:cubicBezTo>
                <a:cubicBezTo>
                  <a:pt x="25" y="134"/>
                  <a:pt x="32" y="120"/>
                  <a:pt x="41" y="107"/>
                </a:cubicBezTo>
                <a:cubicBezTo>
                  <a:pt x="50" y="94"/>
                  <a:pt x="60" y="82"/>
                  <a:pt x="71" y="71"/>
                </a:cubicBezTo>
                <a:cubicBezTo>
                  <a:pt x="82" y="59"/>
                  <a:pt x="94" y="49"/>
                  <a:pt x="107" y="41"/>
                </a:cubicBezTo>
                <a:cubicBezTo>
                  <a:pt x="121" y="32"/>
                  <a:pt x="134" y="24"/>
                  <a:pt x="149" y="18"/>
                </a:cubicBezTo>
                <a:cubicBezTo>
                  <a:pt x="164" y="12"/>
                  <a:pt x="179" y="8"/>
                  <a:pt x="194" y="5"/>
                </a:cubicBezTo>
                <a:cubicBezTo>
                  <a:pt x="210" y="2"/>
                  <a:pt x="225" y="0"/>
                  <a:pt x="241" y="0"/>
                </a:cubicBezTo>
                <a:lnTo>
                  <a:pt x="22888" y="0"/>
                </a:lnTo>
                <a:cubicBezTo>
                  <a:pt x="22904" y="0"/>
                  <a:pt x="22920" y="2"/>
                  <a:pt x="22935" y="5"/>
                </a:cubicBezTo>
                <a:cubicBezTo>
                  <a:pt x="22951" y="8"/>
                  <a:pt x="22966" y="12"/>
                  <a:pt x="22980" y="18"/>
                </a:cubicBezTo>
                <a:cubicBezTo>
                  <a:pt x="22995" y="24"/>
                  <a:pt x="23009" y="32"/>
                  <a:pt x="23022" y="41"/>
                </a:cubicBezTo>
                <a:cubicBezTo>
                  <a:pt x="23035" y="49"/>
                  <a:pt x="23047" y="59"/>
                  <a:pt x="23059" y="71"/>
                </a:cubicBezTo>
                <a:cubicBezTo>
                  <a:pt x="23070" y="82"/>
                  <a:pt x="23080" y="94"/>
                  <a:pt x="23088" y="107"/>
                </a:cubicBezTo>
                <a:cubicBezTo>
                  <a:pt x="23097" y="120"/>
                  <a:pt x="23105" y="134"/>
                  <a:pt x="23111" y="149"/>
                </a:cubicBezTo>
                <a:cubicBezTo>
                  <a:pt x="23117" y="163"/>
                  <a:pt x="23121" y="178"/>
                  <a:pt x="23124" y="194"/>
                </a:cubicBezTo>
                <a:cubicBezTo>
                  <a:pt x="23128" y="209"/>
                  <a:pt x="23129" y="225"/>
                  <a:pt x="23129" y="241"/>
                </a:cubicBezTo>
                <a:lnTo>
                  <a:pt x="23129" y="3856"/>
                </a:lnTo>
                <a:cubicBezTo>
                  <a:pt x="23129" y="3871"/>
                  <a:pt x="23128" y="3887"/>
                  <a:pt x="23124" y="3903"/>
                </a:cubicBezTo>
                <a:cubicBezTo>
                  <a:pt x="23121" y="3918"/>
                  <a:pt x="23117" y="3933"/>
                  <a:pt x="23111" y="3948"/>
                </a:cubicBezTo>
                <a:cubicBezTo>
                  <a:pt x="23105" y="3962"/>
                  <a:pt x="23097" y="3976"/>
                  <a:pt x="23088" y="3990"/>
                </a:cubicBezTo>
                <a:cubicBezTo>
                  <a:pt x="23080" y="4003"/>
                  <a:pt x="23070" y="4015"/>
                  <a:pt x="23059" y="4026"/>
                </a:cubicBezTo>
                <a:cubicBezTo>
                  <a:pt x="23047" y="4037"/>
                  <a:pt x="23035" y="4047"/>
                  <a:pt x="23022" y="4056"/>
                </a:cubicBezTo>
                <a:cubicBezTo>
                  <a:pt x="23009" y="4065"/>
                  <a:pt x="22995" y="4072"/>
                  <a:pt x="22980" y="4078"/>
                </a:cubicBezTo>
                <a:cubicBezTo>
                  <a:pt x="22966" y="4084"/>
                  <a:pt x="22951" y="4089"/>
                  <a:pt x="22935" y="4092"/>
                </a:cubicBezTo>
                <a:cubicBezTo>
                  <a:pt x="22920" y="4095"/>
                  <a:pt x="22904" y="4097"/>
                  <a:pt x="22888" y="4097"/>
                </a:cubicBezTo>
                <a:lnTo>
                  <a:pt x="241" y="4097"/>
                </a:lnTo>
                <a:cubicBezTo>
                  <a:pt x="225" y="4097"/>
                  <a:pt x="210" y="4095"/>
                  <a:pt x="194" y="4092"/>
                </a:cubicBezTo>
                <a:cubicBezTo>
                  <a:pt x="179" y="4089"/>
                  <a:pt x="164" y="4084"/>
                  <a:pt x="149" y="4078"/>
                </a:cubicBezTo>
                <a:cubicBezTo>
                  <a:pt x="134" y="4072"/>
                  <a:pt x="121" y="4065"/>
                  <a:pt x="107" y="4056"/>
                </a:cubicBezTo>
                <a:cubicBezTo>
                  <a:pt x="94" y="4047"/>
                  <a:pt x="82" y="4037"/>
                  <a:pt x="71" y="4026"/>
                </a:cubicBezTo>
                <a:cubicBezTo>
                  <a:pt x="60" y="4015"/>
                  <a:pt x="50" y="4003"/>
                  <a:pt x="41" y="3990"/>
                </a:cubicBezTo>
                <a:cubicBezTo>
                  <a:pt x="32" y="3976"/>
                  <a:pt x="25" y="3962"/>
                  <a:pt x="19" y="3948"/>
                </a:cubicBezTo>
                <a:cubicBezTo>
                  <a:pt x="13" y="3933"/>
                  <a:pt x="8" y="3918"/>
                  <a:pt x="5" y="3903"/>
                </a:cubicBezTo>
                <a:cubicBezTo>
                  <a:pt x="2" y="3887"/>
                  <a:pt x="0" y="3871"/>
                  <a:pt x="0" y="3856"/>
                </a:cubicBezTo>
                <a:close/>
              </a:path>
            </a:pathLst>
          </a:custGeom>
          <a:solidFill>
            <a:srgbClr val="ffffff">
              <a:alpha val="12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97" name=""/>
          <p:cNvSpPr/>
          <p:nvPr/>
        </p:nvSpPr>
        <p:spPr>
          <a:xfrm>
            <a:off x="1944000" y="1553760"/>
            <a:ext cx="578520" cy="578520"/>
          </a:xfrm>
          <a:custGeom>
            <a:avLst/>
            <a:gdLst/>
            <a:ahLst/>
            <a:rect l="0" t="0" r="r" b="b"/>
            <a:pathLst>
              <a:path w="1607" h="1607">
                <a:moveTo>
                  <a:pt x="15" y="646"/>
                </a:moveTo>
                <a:cubicBezTo>
                  <a:pt x="26" y="595"/>
                  <a:pt x="41" y="544"/>
                  <a:pt x="61" y="496"/>
                </a:cubicBezTo>
                <a:cubicBezTo>
                  <a:pt x="81" y="447"/>
                  <a:pt x="106" y="401"/>
                  <a:pt x="135" y="357"/>
                </a:cubicBezTo>
                <a:cubicBezTo>
                  <a:pt x="165" y="313"/>
                  <a:pt x="198" y="272"/>
                  <a:pt x="236" y="235"/>
                </a:cubicBezTo>
                <a:cubicBezTo>
                  <a:pt x="273" y="198"/>
                  <a:pt x="314" y="165"/>
                  <a:pt x="358" y="135"/>
                </a:cubicBezTo>
                <a:cubicBezTo>
                  <a:pt x="402" y="106"/>
                  <a:pt x="448" y="81"/>
                  <a:pt x="497" y="61"/>
                </a:cubicBezTo>
                <a:cubicBezTo>
                  <a:pt x="545" y="41"/>
                  <a:pt x="596" y="26"/>
                  <a:pt x="647" y="15"/>
                </a:cubicBezTo>
                <a:cubicBezTo>
                  <a:pt x="699" y="5"/>
                  <a:pt x="751" y="0"/>
                  <a:pt x="804" y="0"/>
                </a:cubicBezTo>
                <a:cubicBezTo>
                  <a:pt x="857" y="0"/>
                  <a:pt x="909" y="5"/>
                  <a:pt x="961" y="15"/>
                </a:cubicBezTo>
                <a:cubicBezTo>
                  <a:pt x="1012" y="26"/>
                  <a:pt x="1063" y="41"/>
                  <a:pt x="1111" y="61"/>
                </a:cubicBezTo>
                <a:cubicBezTo>
                  <a:pt x="1160" y="81"/>
                  <a:pt x="1206" y="106"/>
                  <a:pt x="1250" y="135"/>
                </a:cubicBezTo>
                <a:cubicBezTo>
                  <a:pt x="1294" y="165"/>
                  <a:pt x="1335" y="198"/>
                  <a:pt x="1372" y="235"/>
                </a:cubicBezTo>
                <a:cubicBezTo>
                  <a:pt x="1409" y="272"/>
                  <a:pt x="1442" y="313"/>
                  <a:pt x="1472" y="357"/>
                </a:cubicBezTo>
                <a:cubicBezTo>
                  <a:pt x="1501" y="401"/>
                  <a:pt x="1526" y="447"/>
                  <a:pt x="1546" y="496"/>
                </a:cubicBezTo>
                <a:cubicBezTo>
                  <a:pt x="1566" y="544"/>
                  <a:pt x="1581" y="595"/>
                  <a:pt x="1592" y="646"/>
                </a:cubicBezTo>
                <a:cubicBezTo>
                  <a:pt x="1602" y="698"/>
                  <a:pt x="1607" y="750"/>
                  <a:pt x="1607" y="803"/>
                </a:cubicBezTo>
                <a:cubicBezTo>
                  <a:pt x="1607" y="856"/>
                  <a:pt x="1602" y="908"/>
                  <a:pt x="1592" y="960"/>
                </a:cubicBezTo>
                <a:cubicBezTo>
                  <a:pt x="1581" y="1011"/>
                  <a:pt x="1566" y="1062"/>
                  <a:pt x="1546" y="1110"/>
                </a:cubicBezTo>
                <a:cubicBezTo>
                  <a:pt x="1526" y="1159"/>
                  <a:pt x="1501" y="1205"/>
                  <a:pt x="1472" y="1249"/>
                </a:cubicBezTo>
                <a:cubicBezTo>
                  <a:pt x="1442" y="1293"/>
                  <a:pt x="1409" y="1334"/>
                  <a:pt x="1372" y="1372"/>
                </a:cubicBezTo>
                <a:cubicBezTo>
                  <a:pt x="1335" y="1409"/>
                  <a:pt x="1294" y="1442"/>
                  <a:pt x="1250" y="1472"/>
                </a:cubicBezTo>
                <a:cubicBezTo>
                  <a:pt x="1206" y="1501"/>
                  <a:pt x="1160" y="1526"/>
                  <a:pt x="1111" y="1546"/>
                </a:cubicBezTo>
                <a:cubicBezTo>
                  <a:pt x="1063" y="1566"/>
                  <a:pt x="1012" y="1581"/>
                  <a:pt x="961" y="1592"/>
                </a:cubicBezTo>
                <a:cubicBezTo>
                  <a:pt x="909" y="1602"/>
                  <a:pt x="857" y="1607"/>
                  <a:pt x="804" y="1607"/>
                </a:cubicBezTo>
                <a:cubicBezTo>
                  <a:pt x="751" y="1607"/>
                  <a:pt x="699" y="1602"/>
                  <a:pt x="647" y="1592"/>
                </a:cubicBezTo>
                <a:cubicBezTo>
                  <a:pt x="596" y="1581"/>
                  <a:pt x="545" y="1566"/>
                  <a:pt x="497" y="1546"/>
                </a:cubicBezTo>
                <a:cubicBezTo>
                  <a:pt x="448" y="1526"/>
                  <a:pt x="402" y="1501"/>
                  <a:pt x="358" y="1472"/>
                </a:cubicBezTo>
                <a:cubicBezTo>
                  <a:pt x="314" y="1442"/>
                  <a:pt x="273" y="1409"/>
                  <a:pt x="236" y="1372"/>
                </a:cubicBezTo>
                <a:cubicBezTo>
                  <a:pt x="198" y="1334"/>
                  <a:pt x="165" y="1293"/>
                  <a:pt x="135" y="1249"/>
                </a:cubicBezTo>
                <a:cubicBezTo>
                  <a:pt x="106" y="1205"/>
                  <a:pt x="81" y="1159"/>
                  <a:pt x="61" y="1110"/>
                </a:cubicBezTo>
                <a:cubicBezTo>
                  <a:pt x="41" y="1062"/>
                  <a:pt x="26" y="1011"/>
                  <a:pt x="15" y="960"/>
                </a:cubicBezTo>
                <a:cubicBezTo>
                  <a:pt x="5" y="908"/>
                  <a:pt x="0" y="856"/>
                  <a:pt x="0" y="803"/>
                </a:cubicBezTo>
                <a:cubicBezTo>
                  <a:pt x="0" y="750"/>
                  <a:pt x="5" y="698"/>
                  <a:pt x="15" y="646"/>
                </a:cubicBezTo>
                <a:close/>
              </a:path>
            </a:pathLst>
          </a:custGeom>
          <a:solidFill>
            <a:srgbClr val="ff9a9a">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98" name=""/>
          <p:cNvSpPr/>
          <p:nvPr/>
        </p:nvSpPr>
        <p:spPr>
          <a:xfrm>
            <a:off x="1944000" y="1553760"/>
            <a:ext cx="578520" cy="578520"/>
          </a:xfrm>
          <a:custGeom>
            <a:avLst/>
            <a:gdLst/>
            <a:ahLst/>
            <a:rect l="0" t="0" r="r" b="b"/>
            <a:pathLst>
              <a:path w="1607" h="1607">
                <a:moveTo>
                  <a:pt x="0" y="803"/>
                </a:moveTo>
                <a:cubicBezTo>
                  <a:pt x="0" y="750"/>
                  <a:pt x="5" y="698"/>
                  <a:pt x="15" y="646"/>
                </a:cubicBezTo>
                <a:cubicBezTo>
                  <a:pt x="26" y="595"/>
                  <a:pt x="41" y="544"/>
                  <a:pt x="61" y="496"/>
                </a:cubicBezTo>
                <a:cubicBezTo>
                  <a:pt x="81" y="447"/>
                  <a:pt x="106" y="401"/>
                  <a:pt x="135" y="357"/>
                </a:cubicBezTo>
                <a:cubicBezTo>
                  <a:pt x="165" y="313"/>
                  <a:pt x="198" y="272"/>
                  <a:pt x="236" y="235"/>
                </a:cubicBezTo>
                <a:cubicBezTo>
                  <a:pt x="273" y="198"/>
                  <a:pt x="314" y="165"/>
                  <a:pt x="358" y="135"/>
                </a:cubicBezTo>
                <a:cubicBezTo>
                  <a:pt x="402" y="106"/>
                  <a:pt x="448" y="81"/>
                  <a:pt x="497" y="61"/>
                </a:cubicBezTo>
                <a:cubicBezTo>
                  <a:pt x="545" y="41"/>
                  <a:pt x="596" y="26"/>
                  <a:pt x="647" y="15"/>
                </a:cubicBezTo>
                <a:cubicBezTo>
                  <a:pt x="699" y="5"/>
                  <a:pt x="751" y="0"/>
                  <a:pt x="804" y="0"/>
                </a:cubicBezTo>
                <a:cubicBezTo>
                  <a:pt x="857" y="0"/>
                  <a:pt x="909" y="5"/>
                  <a:pt x="961" y="15"/>
                </a:cubicBezTo>
                <a:cubicBezTo>
                  <a:pt x="1012" y="26"/>
                  <a:pt x="1063" y="41"/>
                  <a:pt x="1111" y="61"/>
                </a:cubicBezTo>
                <a:cubicBezTo>
                  <a:pt x="1160" y="81"/>
                  <a:pt x="1206" y="106"/>
                  <a:pt x="1250" y="135"/>
                </a:cubicBezTo>
                <a:cubicBezTo>
                  <a:pt x="1294" y="165"/>
                  <a:pt x="1335" y="198"/>
                  <a:pt x="1372" y="235"/>
                </a:cubicBezTo>
                <a:cubicBezTo>
                  <a:pt x="1409" y="272"/>
                  <a:pt x="1442" y="313"/>
                  <a:pt x="1472" y="357"/>
                </a:cubicBezTo>
                <a:cubicBezTo>
                  <a:pt x="1501" y="401"/>
                  <a:pt x="1526" y="447"/>
                  <a:pt x="1546" y="496"/>
                </a:cubicBezTo>
                <a:cubicBezTo>
                  <a:pt x="1566" y="544"/>
                  <a:pt x="1581" y="595"/>
                  <a:pt x="1592" y="646"/>
                </a:cubicBezTo>
                <a:cubicBezTo>
                  <a:pt x="1602" y="698"/>
                  <a:pt x="1607" y="750"/>
                  <a:pt x="1607" y="803"/>
                </a:cubicBezTo>
                <a:cubicBezTo>
                  <a:pt x="1607" y="856"/>
                  <a:pt x="1602" y="908"/>
                  <a:pt x="1592" y="960"/>
                </a:cubicBezTo>
                <a:cubicBezTo>
                  <a:pt x="1581" y="1011"/>
                  <a:pt x="1566" y="1062"/>
                  <a:pt x="1546" y="1110"/>
                </a:cubicBezTo>
                <a:cubicBezTo>
                  <a:pt x="1526" y="1159"/>
                  <a:pt x="1501" y="1205"/>
                  <a:pt x="1472" y="1249"/>
                </a:cubicBezTo>
                <a:cubicBezTo>
                  <a:pt x="1442" y="1293"/>
                  <a:pt x="1409" y="1334"/>
                  <a:pt x="1372" y="1372"/>
                </a:cubicBezTo>
                <a:cubicBezTo>
                  <a:pt x="1335" y="1409"/>
                  <a:pt x="1294" y="1442"/>
                  <a:pt x="1250" y="1472"/>
                </a:cubicBezTo>
                <a:cubicBezTo>
                  <a:pt x="1206" y="1501"/>
                  <a:pt x="1160" y="1526"/>
                  <a:pt x="1111" y="1546"/>
                </a:cubicBezTo>
                <a:cubicBezTo>
                  <a:pt x="1063" y="1566"/>
                  <a:pt x="1012" y="1581"/>
                  <a:pt x="961" y="1592"/>
                </a:cubicBezTo>
                <a:cubicBezTo>
                  <a:pt x="909" y="1602"/>
                  <a:pt x="857" y="1607"/>
                  <a:pt x="804" y="1607"/>
                </a:cubicBezTo>
                <a:cubicBezTo>
                  <a:pt x="751" y="1607"/>
                  <a:pt x="699" y="1602"/>
                  <a:pt x="647" y="1592"/>
                </a:cubicBezTo>
                <a:cubicBezTo>
                  <a:pt x="596" y="1581"/>
                  <a:pt x="545" y="1566"/>
                  <a:pt x="497" y="1546"/>
                </a:cubicBezTo>
                <a:cubicBezTo>
                  <a:pt x="448" y="1526"/>
                  <a:pt x="402" y="1501"/>
                  <a:pt x="358" y="1472"/>
                </a:cubicBezTo>
                <a:cubicBezTo>
                  <a:pt x="314" y="1442"/>
                  <a:pt x="273" y="1409"/>
                  <a:pt x="236" y="1372"/>
                </a:cubicBezTo>
                <a:cubicBezTo>
                  <a:pt x="198" y="1334"/>
                  <a:pt x="165" y="1293"/>
                  <a:pt x="135" y="1249"/>
                </a:cubicBezTo>
                <a:cubicBezTo>
                  <a:pt x="106" y="1205"/>
                  <a:pt x="81" y="1159"/>
                  <a:pt x="61" y="1110"/>
                </a:cubicBezTo>
                <a:cubicBezTo>
                  <a:pt x="41" y="1062"/>
                  <a:pt x="26" y="1011"/>
                  <a:pt x="15" y="960"/>
                </a:cubicBezTo>
                <a:cubicBezTo>
                  <a:pt x="5" y="908"/>
                  <a:pt x="0" y="856"/>
                  <a:pt x="0" y="803"/>
                </a:cubicBezTo>
                <a:moveTo>
                  <a:pt x="804" y="40"/>
                </a:moveTo>
                <a:cubicBezTo>
                  <a:pt x="779" y="40"/>
                  <a:pt x="754" y="41"/>
                  <a:pt x="729" y="44"/>
                </a:cubicBezTo>
                <a:cubicBezTo>
                  <a:pt x="704" y="46"/>
                  <a:pt x="680" y="50"/>
                  <a:pt x="655" y="55"/>
                </a:cubicBezTo>
                <a:cubicBezTo>
                  <a:pt x="631" y="60"/>
                  <a:pt x="606" y="66"/>
                  <a:pt x="583" y="73"/>
                </a:cubicBezTo>
                <a:cubicBezTo>
                  <a:pt x="559" y="80"/>
                  <a:pt x="535" y="89"/>
                  <a:pt x="512" y="98"/>
                </a:cubicBezTo>
                <a:cubicBezTo>
                  <a:pt x="489" y="108"/>
                  <a:pt x="466" y="118"/>
                  <a:pt x="444" y="130"/>
                </a:cubicBezTo>
                <a:cubicBezTo>
                  <a:pt x="422" y="142"/>
                  <a:pt x="401" y="155"/>
                  <a:pt x="380" y="169"/>
                </a:cubicBezTo>
                <a:cubicBezTo>
                  <a:pt x="359" y="182"/>
                  <a:pt x="339" y="197"/>
                  <a:pt x="320" y="213"/>
                </a:cubicBezTo>
                <a:cubicBezTo>
                  <a:pt x="301" y="229"/>
                  <a:pt x="282" y="246"/>
                  <a:pt x="265" y="263"/>
                </a:cubicBezTo>
                <a:cubicBezTo>
                  <a:pt x="247" y="281"/>
                  <a:pt x="230" y="300"/>
                  <a:pt x="213" y="319"/>
                </a:cubicBezTo>
                <a:cubicBezTo>
                  <a:pt x="197" y="338"/>
                  <a:pt x="183" y="358"/>
                  <a:pt x="169" y="379"/>
                </a:cubicBezTo>
                <a:cubicBezTo>
                  <a:pt x="155" y="400"/>
                  <a:pt x="142" y="421"/>
                  <a:pt x="130" y="443"/>
                </a:cubicBezTo>
                <a:cubicBezTo>
                  <a:pt x="118" y="465"/>
                  <a:pt x="108" y="488"/>
                  <a:pt x="98" y="511"/>
                </a:cubicBezTo>
                <a:cubicBezTo>
                  <a:pt x="89" y="534"/>
                  <a:pt x="80" y="558"/>
                  <a:pt x="73" y="581"/>
                </a:cubicBezTo>
                <a:cubicBezTo>
                  <a:pt x="66" y="605"/>
                  <a:pt x="60" y="630"/>
                  <a:pt x="55" y="654"/>
                </a:cubicBezTo>
                <a:cubicBezTo>
                  <a:pt x="50" y="679"/>
                  <a:pt x="46" y="703"/>
                  <a:pt x="44" y="728"/>
                </a:cubicBezTo>
                <a:cubicBezTo>
                  <a:pt x="41" y="753"/>
                  <a:pt x="40" y="778"/>
                  <a:pt x="40" y="803"/>
                </a:cubicBezTo>
                <a:cubicBezTo>
                  <a:pt x="40" y="828"/>
                  <a:pt x="41" y="853"/>
                  <a:pt x="44" y="878"/>
                </a:cubicBezTo>
                <a:cubicBezTo>
                  <a:pt x="46" y="903"/>
                  <a:pt x="50" y="927"/>
                  <a:pt x="55" y="952"/>
                </a:cubicBezTo>
                <a:cubicBezTo>
                  <a:pt x="60" y="976"/>
                  <a:pt x="66" y="1000"/>
                  <a:pt x="73" y="1024"/>
                </a:cubicBezTo>
                <a:cubicBezTo>
                  <a:pt x="80" y="1048"/>
                  <a:pt x="89" y="1072"/>
                  <a:pt x="98" y="1095"/>
                </a:cubicBezTo>
                <a:cubicBezTo>
                  <a:pt x="108" y="1118"/>
                  <a:pt x="118" y="1141"/>
                  <a:pt x="130" y="1163"/>
                </a:cubicBezTo>
                <a:cubicBezTo>
                  <a:pt x="142" y="1185"/>
                  <a:pt x="155" y="1206"/>
                  <a:pt x="169" y="1227"/>
                </a:cubicBezTo>
                <a:cubicBezTo>
                  <a:pt x="183" y="1248"/>
                  <a:pt x="197" y="1268"/>
                  <a:pt x="213" y="1287"/>
                </a:cubicBezTo>
                <a:cubicBezTo>
                  <a:pt x="230" y="1307"/>
                  <a:pt x="247" y="1326"/>
                  <a:pt x="265" y="1343"/>
                </a:cubicBezTo>
                <a:cubicBezTo>
                  <a:pt x="282" y="1361"/>
                  <a:pt x="301" y="1378"/>
                  <a:pt x="320" y="1394"/>
                </a:cubicBezTo>
                <a:cubicBezTo>
                  <a:pt x="339" y="1409"/>
                  <a:pt x="359" y="1424"/>
                  <a:pt x="380" y="1438"/>
                </a:cubicBezTo>
                <a:cubicBezTo>
                  <a:pt x="401" y="1452"/>
                  <a:pt x="422" y="1465"/>
                  <a:pt x="444" y="1477"/>
                </a:cubicBezTo>
                <a:cubicBezTo>
                  <a:pt x="466" y="1489"/>
                  <a:pt x="489" y="1499"/>
                  <a:pt x="512" y="1509"/>
                </a:cubicBezTo>
                <a:cubicBezTo>
                  <a:pt x="535" y="1518"/>
                  <a:pt x="559" y="1527"/>
                  <a:pt x="583" y="1534"/>
                </a:cubicBezTo>
                <a:cubicBezTo>
                  <a:pt x="606" y="1541"/>
                  <a:pt x="631" y="1547"/>
                  <a:pt x="655" y="1552"/>
                </a:cubicBezTo>
                <a:cubicBezTo>
                  <a:pt x="680" y="1557"/>
                  <a:pt x="704" y="1561"/>
                  <a:pt x="729" y="1563"/>
                </a:cubicBezTo>
                <a:cubicBezTo>
                  <a:pt x="754" y="1566"/>
                  <a:pt x="779" y="1567"/>
                  <a:pt x="804" y="1567"/>
                </a:cubicBezTo>
                <a:cubicBezTo>
                  <a:pt x="829" y="1567"/>
                  <a:pt x="854" y="1566"/>
                  <a:pt x="879" y="1563"/>
                </a:cubicBezTo>
                <a:cubicBezTo>
                  <a:pt x="904" y="1561"/>
                  <a:pt x="928" y="1557"/>
                  <a:pt x="953" y="1552"/>
                </a:cubicBezTo>
                <a:cubicBezTo>
                  <a:pt x="977" y="1547"/>
                  <a:pt x="1002" y="1541"/>
                  <a:pt x="1025" y="1534"/>
                </a:cubicBezTo>
                <a:cubicBezTo>
                  <a:pt x="1049" y="1527"/>
                  <a:pt x="1073" y="1518"/>
                  <a:pt x="1096" y="1509"/>
                </a:cubicBezTo>
                <a:cubicBezTo>
                  <a:pt x="1119" y="1499"/>
                  <a:pt x="1142" y="1489"/>
                  <a:pt x="1164" y="1477"/>
                </a:cubicBezTo>
                <a:cubicBezTo>
                  <a:pt x="1186" y="1465"/>
                  <a:pt x="1207" y="1452"/>
                  <a:pt x="1228" y="1438"/>
                </a:cubicBezTo>
                <a:cubicBezTo>
                  <a:pt x="1249" y="1424"/>
                  <a:pt x="1269" y="1409"/>
                  <a:pt x="1288" y="1394"/>
                </a:cubicBezTo>
                <a:cubicBezTo>
                  <a:pt x="1307" y="1378"/>
                  <a:pt x="1326" y="1361"/>
                  <a:pt x="1343" y="1343"/>
                </a:cubicBezTo>
                <a:cubicBezTo>
                  <a:pt x="1361" y="1326"/>
                  <a:pt x="1378" y="1307"/>
                  <a:pt x="1394" y="1287"/>
                </a:cubicBezTo>
                <a:cubicBezTo>
                  <a:pt x="1410" y="1268"/>
                  <a:pt x="1424" y="1248"/>
                  <a:pt x="1438" y="1227"/>
                </a:cubicBezTo>
                <a:cubicBezTo>
                  <a:pt x="1452" y="1206"/>
                  <a:pt x="1465" y="1185"/>
                  <a:pt x="1477" y="1163"/>
                </a:cubicBezTo>
                <a:cubicBezTo>
                  <a:pt x="1489" y="1141"/>
                  <a:pt x="1499" y="1118"/>
                  <a:pt x="1509" y="1095"/>
                </a:cubicBezTo>
                <a:cubicBezTo>
                  <a:pt x="1518" y="1072"/>
                  <a:pt x="1527" y="1048"/>
                  <a:pt x="1534" y="1024"/>
                </a:cubicBezTo>
                <a:cubicBezTo>
                  <a:pt x="1541" y="1000"/>
                  <a:pt x="1547" y="976"/>
                  <a:pt x="1552" y="952"/>
                </a:cubicBezTo>
                <a:cubicBezTo>
                  <a:pt x="1557" y="927"/>
                  <a:pt x="1561" y="903"/>
                  <a:pt x="1563" y="878"/>
                </a:cubicBezTo>
                <a:cubicBezTo>
                  <a:pt x="1566" y="853"/>
                  <a:pt x="1567" y="828"/>
                  <a:pt x="1567" y="803"/>
                </a:cubicBezTo>
                <a:cubicBezTo>
                  <a:pt x="1567" y="778"/>
                  <a:pt x="1566" y="753"/>
                  <a:pt x="1563" y="728"/>
                </a:cubicBezTo>
                <a:cubicBezTo>
                  <a:pt x="1561" y="703"/>
                  <a:pt x="1557" y="679"/>
                  <a:pt x="1552" y="654"/>
                </a:cubicBezTo>
                <a:cubicBezTo>
                  <a:pt x="1547" y="630"/>
                  <a:pt x="1541" y="605"/>
                  <a:pt x="1534" y="581"/>
                </a:cubicBezTo>
                <a:cubicBezTo>
                  <a:pt x="1527" y="558"/>
                  <a:pt x="1518" y="534"/>
                  <a:pt x="1509" y="511"/>
                </a:cubicBezTo>
                <a:cubicBezTo>
                  <a:pt x="1499" y="488"/>
                  <a:pt x="1489" y="465"/>
                  <a:pt x="1477" y="443"/>
                </a:cubicBezTo>
                <a:cubicBezTo>
                  <a:pt x="1465" y="421"/>
                  <a:pt x="1452" y="400"/>
                  <a:pt x="1438" y="379"/>
                </a:cubicBezTo>
                <a:cubicBezTo>
                  <a:pt x="1424" y="358"/>
                  <a:pt x="1410" y="338"/>
                  <a:pt x="1394" y="319"/>
                </a:cubicBezTo>
                <a:cubicBezTo>
                  <a:pt x="1378" y="300"/>
                  <a:pt x="1361" y="281"/>
                  <a:pt x="1343" y="263"/>
                </a:cubicBezTo>
                <a:cubicBezTo>
                  <a:pt x="1326" y="246"/>
                  <a:pt x="1307" y="229"/>
                  <a:pt x="1288" y="213"/>
                </a:cubicBezTo>
                <a:cubicBezTo>
                  <a:pt x="1269" y="197"/>
                  <a:pt x="1249" y="182"/>
                  <a:pt x="1228" y="169"/>
                </a:cubicBezTo>
                <a:cubicBezTo>
                  <a:pt x="1207" y="155"/>
                  <a:pt x="1186" y="142"/>
                  <a:pt x="1164" y="130"/>
                </a:cubicBezTo>
                <a:cubicBezTo>
                  <a:pt x="1142" y="118"/>
                  <a:pt x="1119" y="108"/>
                  <a:pt x="1096" y="98"/>
                </a:cubicBezTo>
                <a:cubicBezTo>
                  <a:pt x="1073" y="89"/>
                  <a:pt x="1049" y="80"/>
                  <a:pt x="1025" y="73"/>
                </a:cubicBezTo>
                <a:cubicBezTo>
                  <a:pt x="1002" y="66"/>
                  <a:pt x="977" y="60"/>
                  <a:pt x="953" y="55"/>
                </a:cubicBezTo>
                <a:cubicBezTo>
                  <a:pt x="928" y="50"/>
                  <a:pt x="904" y="46"/>
                  <a:pt x="879" y="44"/>
                </a:cubicBezTo>
                <a:cubicBezTo>
                  <a:pt x="854" y="41"/>
                  <a:pt x="829" y="40"/>
                  <a:pt x="804" y="40"/>
                </a:cubicBezTo>
                <a:close/>
              </a:path>
            </a:pathLst>
          </a:custGeom>
          <a:solidFill>
            <a:srgbClr val="ff9a9a">
              <a:alpha val="5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199" name="" descr=""/>
          <p:cNvPicPr/>
          <p:nvPr/>
        </p:nvPicPr>
        <p:blipFill>
          <a:blip r:embed="rId4"/>
          <a:stretch/>
        </p:blipFill>
        <p:spPr>
          <a:xfrm>
            <a:off x="2081520" y="1712880"/>
            <a:ext cx="295920" cy="259920"/>
          </a:xfrm>
          <a:prstGeom prst="rect">
            <a:avLst/>
          </a:prstGeom>
          <a:noFill/>
          <a:ln w="0">
            <a:noFill/>
          </a:ln>
        </p:spPr>
      </p:pic>
      <p:sp>
        <p:nvSpPr>
          <p:cNvPr id="200" name=""/>
          <p:cNvSpPr txBox="1"/>
          <p:nvPr/>
        </p:nvSpPr>
        <p:spPr>
          <a:xfrm>
            <a:off x="1965960" y="6550200"/>
            <a:ext cx="537444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この価値転換により、障害者雇用は「社会的責任」から</a:t>
            </a:r>
            <a:r>
              <a:rPr b="0" lang="zh-CN" sz="1030" strike="noStrike" u="none">
                <a:solidFill>
                  <a:srgbClr val="fcd34d"/>
                </a:solidFill>
                <a:effectLst/>
                <a:uFillTx/>
                <a:latin typeface="NotoSansJP"/>
                <a:ea typeface="NotoSansJP"/>
              </a:rPr>
              <a:t>「戦略的成長機会」</a:t>
            </a:r>
            <a:r>
              <a:rPr b="0" lang="zh-CN" sz="1030" strike="noStrike" u="none">
                <a:solidFill>
                  <a:srgbClr val="ffffff"/>
                </a:solidFill>
                <a:effectLst/>
                <a:uFillTx/>
                <a:latin typeface="NotoSansJP"/>
                <a:ea typeface="NotoSansJP"/>
              </a:rPr>
              <a:t>へと進化します</a:t>
            </a:r>
            <a:endParaRPr b="0" lang="en-US" sz="1030" strike="noStrike" u="none">
              <a:solidFill>
                <a:srgbClr val="000000"/>
              </a:solidFill>
              <a:effectLst/>
              <a:uFillTx/>
              <a:latin typeface="Times New Roman"/>
            </a:endParaRPr>
          </a:p>
        </p:txBody>
      </p:sp>
      <p:pic>
        <p:nvPicPr>
          <p:cNvPr id="201" name="" descr=""/>
          <p:cNvPicPr/>
          <p:nvPr/>
        </p:nvPicPr>
        <p:blipFill>
          <a:blip r:embed="rId5"/>
          <a:stretch/>
        </p:blipFill>
        <p:spPr>
          <a:xfrm>
            <a:off x="1575720" y="2536920"/>
            <a:ext cx="1315080" cy="144360"/>
          </a:xfrm>
          <a:prstGeom prst="rect">
            <a:avLst/>
          </a:prstGeom>
          <a:noFill/>
          <a:ln w="0">
            <a:noFill/>
          </a:ln>
        </p:spPr>
      </p:pic>
      <p:pic>
        <p:nvPicPr>
          <p:cNvPr id="202" name="" descr=""/>
          <p:cNvPicPr/>
          <p:nvPr/>
        </p:nvPicPr>
        <p:blipFill>
          <a:blip r:embed="rId6"/>
          <a:stretch/>
        </p:blipFill>
        <p:spPr>
          <a:xfrm>
            <a:off x="4546080" y="1857600"/>
            <a:ext cx="151560" cy="173160"/>
          </a:xfrm>
          <a:prstGeom prst="rect">
            <a:avLst/>
          </a:prstGeom>
          <a:noFill/>
          <a:ln w="0">
            <a:noFill/>
          </a:ln>
        </p:spPr>
      </p:pic>
      <p:pic>
        <p:nvPicPr>
          <p:cNvPr id="203" name="" descr=""/>
          <p:cNvPicPr/>
          <p:nvPr/>
        </p:nvPicPr>
        <p:blipFill>
          <a:blip r:embed="rId7"/>
          <a:stretch/>
        </p:blipFill>
        <p:spPr>
          <a:xfrm>
            <a:off x="4408560" y="2117520"/>
            <a:ext cx="433440" cy="21240"/>
          </a:xfrm>
          <a:prstGeom prst="rect">
            <a:avLst/>
          </a:prstGeom>
          <a:noFill/>
          <a:ln w="0">
            <a:noFill/>
          </a:ln>
        </p:spPr>
      </p:pic>
      <p:sp>
        <p:nvSpPr>
          <p:cNvPr id="204" name=""/>
          <p:cNvSpPr txBox="1"/>
          <p:nvPr/>
        </p:nvSpPr>
        <p:spPr>
          <a:xfrm>
            <a:off x="1971720" y="2274840"/>
            <a:ext cx="522000" cy="252000"/>
          </a:xfrm>
          <a:prstGeom prst="rect">
            <a:avLst/>
          </a:prstGeom>
          <a:noFill/>
          <a:ln w="0">
            <a:noFill/>
          </a:ln>
        </p:spPr>
        <p:txBody>
          <a:bodyPr wrap="none" lIns="0" rIns="0" tIns="0" bIns="0" anchor="t">
            <a:spAutoFit/>
          </a:bodyPr>
          <a:p>
            <a:r>
              <a:rPr b="0" lang="zh-CN" sz="1370" strike="noStrike" u="none">
                <a:solidFill>
                  <a:srgbClr val="ff9a9a"/>
                </a:solidFill>
                <a:effectLst/>
                <a:uFillTx/>
                <a:latin typeface="NotoSansJP"/>
                <a:ea typeface="NotoSansJP"/>
              </a:rPr>
              <a:t>コスト</a:t>
            </a:r>
            <a:endParaRPr b="0" lang="en-US" sz="1370" strike="noStrike" u="none">
              <a:solidFill>
                <a:srgbClr val="000000"/>
              </a:solidFill>
              <a:effectLst/>
              <a:uFillTx/>
              <a:latin typeface="Times New Roman"/>
            </a:endParaRPr>
          </a:p>
        </p:txBody>
      </p:sp>
      <p:sp>
        <p:nvSpPr>
          <p:cNvPr id="205" name=""/>
          <p:cNvSpPr/>
          <p:nvPr/>
        </p:nvSpPr>
        <p:spPr>
          <a:xfrm>
            <a:off x="6728400" y="1553760"/>
            <a:ext cx="578520" cy="578520"/>
          </a:xfrm>
          <a:custGeom>
            <a:avLst/>
            <a:gdLst/>
            <a:ahLst/>
            <a:rect l="0" t="0" r="r" b="b"/>
            <a:pathLst>
              <a:path w="1607" h="1607">
                <a:moveTo>
                  <a:pt x="0" y="803"/>
                </a:moveTo>
                <a:cubicBezTo>
                  <a:pt x="0" y="750"/>
                  <a:pt x="6" y="698"/>
                  <a:pt x="16" y="646"/>
                </a:cubicBezTo>
                <a:cubicBezTo>
                  <a:pt x="26" y="595"/>
                  <a:pt x="41" y="544"/>
                  <a:pt x="62" y="496"/>
                </a:cubicBezTo>
                <a:cubicBezTo>
                  <a:pt x="82" y="447"/>
                  <a:pt x="106" y="401"/>
                  <a:pt x="136" y="357"/>
                </a:cubicBezTo>
                <a:cubicBezTo>
                  <a:pt x="165" y="313"/>
                  <a:pt x="198" y="272"/>
                  <a:pt x="236" y="235"/>
                </a:cubicBezTo>
                <a:cubicBezTo>
                  <a:pt x="273" y="198"/>
                  <a:pt x="313" y="165"/>
                  <a:pt x="357" y="135"/>
                </a:cubicBezTo>
                <a:cubicBezTo>
                  <a:pt x="401" y="106"/>
                  <a:pt x="447" y="81"/>
                  <a:pt x="496" y="61"/>
                </a:cubicBezTo>
                <a:cubicBezTo>
                  <a:pt x="545" y="41"/>
                  <a:pt x="595" y="26"/>
                  <a:pt x="647" y="15"/>
                </a:cubicBezTo>
                <a:cubicBezTo>
                  <a:pt x="698" y="5"/>
                  <a:pt x="751" y="0"/>
                  <a:pt x="803" y="0"/>
                </a:cubicBezTo>
                <a:cubicBezTo>
                  <a:pt x="856" y="0"/>
                  <a:pt x="908" y="5"/>
                  <a:pt x="960" y="15"/>
                </a:cubicBezTo>
                <a:cubicBezTo>
                  <a:pt x="1012" y="26"/>
                  <a:pt x="1062" y="41"/>
                  <a:pt x="1111" y="61"/>
                </a:cubicBezTo>
                <a:cubicBezTo>
                  <a:pt x="1159" y="81"/>
                  <a:pt x="1206" y="106"/>
                  <a:pt x="1250" y="135"/>
                </a:cubicBezTo>
                <a:cubicBezTo>
                  <a:pt x="1293" y="165"/>
                  <a:pt x="1334" y="198"/>
                  <a:pt x="1371" y="235"/>
                </a:cubicBezTo>
                <a:cubicBezTo>
                  <a:pt x="1410" y="272"/>
                  <a:pt x="1443" y="313"/>
                  <a:pt x="1472" y="357"/>
                </a:cubicBezTo>
                <a:cubicBezTo>
                  <a:pt x="1501" y="401"/>
                  <a:pt x="1526" y="447"/>
                  <a:pt x="1546" y="496"/>
                </a:cubicBezTo>
                <a:cubicBezTo>
                  <a:pt x="1567" y="544"/>
                  <a:pt x="1582" y="595"/>
                  <a:pt x="1592" y="646"/>
                </a:cubicBezTo>
                <a:cubicBezTo>
                  <a:pt x="1602" y="698"/>
                  <a:pt x="1607" y="750"/>
                  <a:pt x="1607" y="803"/>
                </a:cubicBezTo>
                <a:cubicBezTo>
                  <a:pt x="1607" y="856"/>
                  <a:pt x="1602" y="908"/>
                  <a:pt x="1592" y="960"/>
                </a:cubicBezTo>
                <a:cubicBezTo>
                  <a:pt x="1582" y="1011"/>
                  <a:pt x="1567" y="1062"/>
                  <a:pt x="1546" y="1110"/>
                </a:cubicBezTo>
                <a:cubicBezTo>
                  <a:pt x="1526" y="1159"/>
                  <a:pt x="1501" y="1205"/>
                  <a:pt x="1472" y="1249"/>
                </a:cubicBezTo>
                <a:cubicBezTo>
                  <a:pt x="1443" y="1293"/>
                  <a:pt x="1410" y="1334"/>
                  <a:pt x="1371" y="1372"/>
                </a:cubicBezTo>
                <a:cubicBezTo>
                  <a:pt x="1334" y="1409"/>
                  <a:pt x="1293" y="1442"/>
                  <a:pt x="1250" y="1472"/>
                </a:cubicBezTo>
                <a:cubicBezTo>
                  <a:pt x="1206" y="1501"/>
                  <a:pt x="1159" y="1526"/>
                  <a:pt x="1111" y="1546"/>
                </a:cubicBezTo>
                <a:cubicBezTo>
                  <a:pt x="1062" y="1566"/>
                  <a:pt x="1012" y="1581"/>
                  <a:pt x="960" y="1592"/>
                </a:cubicBezTo>
                <a:cubicBezTo>
                  <a:pt x="908" y="1602"/>
                  <a:pt x="856" y="1607"/>
                  <a:pt x="803" y="1607"/>
                </a:cubicBezTo>
                <a:cubicBezTo>
                  <a:pt x="751" y="1607"/>
                  <a:pt x="698" y="1602"/>
                  <a:pt x="647" y="1592"/>
                </a:cubicBezTo>
                <a:cubicBezTo>
                  <a:pt x="595" y="1581"/>
                  <a:pt x="545" y="1566"/>
                  <a:pt x="496" y="1546"/>
                </a:cubicBezTo>
                <a:cubicBezTo>
                  <a:pt x="447" y="1526"/>
                  <a:pt x="401" y="1501"/>
                  <a:pt x="357" y="1472"/>
                </a:cubicBezTo>
                <a:cubicBezTo>
                  <a:pt x="313" y="1442"/>
                  <a:pt x="273" y="1409"/>
                  <a:pt x="236" y="1372"/>
                </a:cubicBezTo>
                <a:cubicBezTo>
                  <a:pt x="198" y="1334"/>
                  <a:pt x="165" y="1293"/>
                  <a:pt x="136" y="1249"/>
                </a:cubicBezTo>
                <a:cubicBezTo>
                  <a:pt x="106" y="1205"/>
                  <a:pt x="82" y="1159"/>
                  <a:pt x="62" y="1110"/>
                </a:cubicBezTo>
                <a:cubicBezTo>
                  <a:pt x="41" y="1062"/>
                  <a:pt x="26" y="1011"/>
                  <a:pt x="16" y="960"/>
                </a:cubicBezTo>
                <a:cubicBezTo>
                  <a:pt x="6" y="908"/>
                  <a:pt x="0" y="856"/>
                  <a:pt x="0" y="803"/>
                </a:cubicBezTo>
                <a:close/>
              </a:path>
            </a:pathLst>
          </a:custGeom>
          <a:solidFill>
            <a:srgbClr val="9aff9a">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06" name=""/>
          <p:cNvSpPr/>
          <p:nvPr/>
        </p:nvSpPr>
        <p:spPr>
          <a:xfrm>
            <a:off x="6728400" y="1553760"/>
            <a:ext cx="578520" cy="578520"/>
          </a:xfrm>
          <a:custGeom>
            <a:avLst/>
            <a:gdLst/>
            <a:ahLst/>
            <a:rect l="0" t="0" r="r" b="b"/>
            <a:pathLst>
              <a:path w="1607" h="1607">
                <a:moveTo>
                  <a:pt x="0" y="803"/>
                </a:moveTo>
                <a:cubicBezTo>
                  <a:pt x="0" y="750"/>
                  <a:pt x="6" y="698"/>
                  <a:pt x="16" y="646"/>
                </a:cubicBezTo>
                <a:cubicBezTo>
                  <a:pt x="26" y="595"/>
                  <a:pt x="41" y="544"/>
                  <a:pt x="62" y="496"/>
                </a:cubicBezTo>
                <a:cubicBezTo>
                  <a:pt x="82" y="447"/>
                  <a:pt x="106" y="401"/>
                  <a:pt x="136" y="357"/>
                </a:cubicBezTo>
                <a:cubicBezTo>
                  <a:pt x="165" y="313"/>
                  <a:pt x="198" y="272"/>
                  <a:pt x="236" y="235"/>
                </a:cubicBezTo>
                <a:cubicBezTo>
                  <a:pt x="273" y="198"/>
                  <a:pt x="313" y="165"/>
                  <a:pt x="357" y="135"/>
                </a:cubicBezTo>
                <a:cubicBezTo>
                  <a:pt x="401" y="106"/>
                  <a:pt x="447" y="81"/>
                  <a:pt x="496" y="61"/>
                </a:cubicBezTo>
                <a:cubicBezTo>
                  <a:pt x="545" y="41"/>
                  <a:pt x="595" y="26"/>
                  <a:pt x="647" y="15"/>
                </a:cubicBezTo>
                <a:cubicBezTo>
                  <a:pt x="698" y="5"/>
                  <a:pt x="751" y="0"/>
                  <a:pt x="803" y="0"/>
                </a:cubicBezTo>
                <a:cubicBezTo>
                  <a:pt x="856" y="0"/>
                  <a:pt x="908" y="5"/>
                  <a:pt x="960" y="15"/>
                </a:cubicBezTo>
                <a:cubicBezTo>
                  <a:pt x="1012" y="26"/>
                  <a:pt x="1062" y="41"/>
                  <a:pt x="1111" y="61"/>
                </a:cubicBezTo>
                <a:cubicBezTo>
                  <a:pt x="1159" y="81"/>
                  <a:pt x="1206" y="106"/>
                  <a:pt x="1250" y="135"/>
                </a:cubicBezTo>
                <a:cubicBezTo>
                  <a:pt x="1293" y="165"/>
                  <a:pt x="1334" y="198"/>
                  <a:pt x="1371" y="235"/>
                </a:cubicBezTo>
                <a:cubicBezTo>
                  <a:pt x="1410" y="272"/>
                  <a:pt x="1443" y="313"/>
                  <a:pt x="1472" y="357"/>
                </a:cubicBezTo>
                <a:cubicBezTo>
                  <a:pt x="1501" y="401"/>
                  <a:pt x="1526" y="447"/>
                  <a:pt x="1546" y="496"/>
                </a:cubicBezTo>
                <a:cubicBezTo>
                  <a:pt x="1567" y="544"/>
                  <a:pt x="1582" y="595"/>
                  <a:pt x="1592" y="646"/>
                </a:cubicBezTo>
                <a:cubicBezTo>
                  <a:pt x="1602" y="698"/>
                  <a:pt x="1607" y="750"/>
                  <a:pt x="1607" y="803"/>
                </a:cubicBezTo>
                <a:cubicBezTo>
                  <a:pt x="1607" y="856"/>
                  <a:pt x="1602" y="908"/>
                  <a:pt x="1592" y="960"/>
                </a:cubicBezTo>
                <a:cubicBezTo>
                  <a:pt x="1582" y="1011"/>
                  <a:pt x="1567" y="1062"/>
                  <a:pt x="1546" y="1110"/>
                </a:cubicBezTo>
                <a:cubicBezTo>
                  <a:pt x="1526" y="1159"/>
                  <a:pt x="1501" y="1205"/>
                  <a:pt x="1472" y="1249"/>
                </a:cubicBezTo>
                <a:cubicBezTo>
                  <a:pt x="1443" y="1293"/>
                  <a:pt x="1410" y="1334"/>
                  <a:pt x="1371" y="1372"/>
                </a:cubicBezTo>
                <a:cubicBezTo>
                  <a:pt x="1334" y="1409"/>
                  <a:pt x="1293" y="1442"/>
                  <a:pt x="1250" y="1472"/>
                </a:cubicBezTo>
                <a:cubicBezTo>
                  <a:pt x="1206" y="1501"/>
                  <a:pt x="1159" y="1526"/>
                  <a:pt x="1111" y="1546"/>
                </a:cubicBezTo>
                <a:cubicBezTo>
                  <a:pt x="1062" y="1566"/>
                  <a:pt x="1012" y="1581"/>
                  <a:pt x="960" y="1592"/>
                </a:cubicBezTo>
                <a:cubicBezTo>
                  <a:pt x="908" y="1602"/>
                  <a:pt x="856" y="1607"/>
                  <a:pt x="803" y="1607"/>
                </a:cubicBezTo>
                <a:cubicBezTo>
                  <a:pt x="751" y="1607"/>
                  <a:pt x="698" y="1602"/>
                  <a:pt x="647" y="1592"/>
                </a:cubicBezTo>
                <a:cubicBezTo>
                  <a:pt x="595" y="1581"/>
                  <a:pt x="545" y="1566"/>
                  <a:pt x="496" y="1546"/>
                </a:cubicBezTo>
                <a:cubicBezTo>
                  <a:pt x="447" y="1526"/>
                  <a:pt x="401" y="1501"/>
                  <a:pt x="357" y="1472"/>
                </a:cubicBezTo>
                <a:cubicBezTo>
                  <a:pt x="313" y="1442"/>
                  <a:pt x="273" y="1409"/>
                  <a:pt x="236" y="1372"/>
                </a:cubicBezTo>
                <a:cubicBezTo>
                  <a:pt x="198" y="1334"/>
                  <a:pt x="165" y="1293"/>
                  <a:pt x="136" y="1249"/>
                </a:cubicBezTo>
                <a:cubicBezTo>
                  <a:pt x="106" y="1205"/>
                  <a:pt x="82" y="1159"/>
                  <a:pt x="62" y="1110"/>
                </a:cubicBezTo>
                <a:cubicBezTo>
                  <a:pt x="41" y="1062"/>
                  <a:pt x="26" y="1011"/>
                  <a:pt x="16" y="960"/>
                </a:cubicBezTo>
                <a:cubicBezTo>
                  <a:pt x="6" y="908"/>
                  <a:pt x="0" y="856"/>
                  <a:pt x="0" y="803"/>
                </a:cubicBezTo>
                <a:moveTo>
                  <a:pt x="803" y="40"/>
                </a:moveTo>
                <a:cubicBezTo>
                  <a:pt x="778" y="40"/>
                  <a:pt x="754" y="41"/>
                  <a:pt x="729" y="44"/>
                </a:cubicBezTo>
                <a:cubicBezTo>
                  <a:pt x="704" y="46"/>
                  <a:pt x="679" y="50"/>
                  <a:pt x="655" y="55"/>
                </a:cubicBezTo>
                <a:cubicBezTo>
                  <a:pt x="630" y="60"/>
                  <a:pt x="606" y="66"/>
                  <a:pt x="582" y="73"/>
                </a:cubicBezTo>
                <a:cubicBezTo>
                  <a:pt x="558" y="80"/>
                  <a:pt x="535" y="89"/>
                  <a:pt x="511" y="98"/>
                </a:cubicBezTo>
                <a:cubicBezTo>
                  <a:pt x="488" y="108"/>
                  <a:pt x="466" y="118"/>
                  <a:pt x="444" y="130"/>
                </a:cubicBezTo>
                <a:cubicBezTo>
                  <a:pt x="422" y="142"/>
                  <a:pt x="400" y="155"/>
                  <a:pt x="380" y="169"/>
                </a:cubicBezTo>
                <a:cubicBezTo>
                  <a:pt x="359" y="182"/>
                  <a:pt x="339" y="197"/>
                  <a:pt x="319" y="213"/>
                </a:cubicBezTo>
                <a:cubicBezTo>
                  <a:pt x="300" y="229"/>
                  <a:pt x="282" y="246"/>
                  <a:pt x="264" y="263"/>
                </a:cubicBezTo>
                <a:cubicBezTo>
                  <a:pt x="246" y="281"/>
                  <a:pt x="230" y="300"/>
                  <a:pt x="214" y="319"/>
                </a:cubicBezTo>
                <a:cubicBezTo>
                  <a:pt x="198" y="338"/>
                  <a:pt x="183" y="358"/>
                  <a:pt x="169" y="379"/>
                </a:cubicBezTo>
                <a:cubicBezTo>
                  <a:pt x="155" y="400"/>
                  <a:pt x="142" y="421"/>
                  <a:pt x="131" y="443"/>
                </a:cubicBezTo>
                <a:cubicBezTo>
                  <a:pt x="119" y="465"/>
                  <a:pt x="108" y="488"/>
                  <a:pt x="99" y="511"/>
                </a:cubicBezTo>
                <a:cubicBezTo>
                  <a:pt x="89" y="534"/>
                  <a:pt x="81" y="558"/>
                  <a:pt x="73" y="581"/>
                </a:cubicBezTo>
                <a:cubicBezTo>
                  <a:pt x="66" y="605"/>
                  <a:pt x="60" y="630"/>
                  <a:pt x="55" y="654"/>
                </a:cubicBezTo>
                <a:cubicBezTo>
                  <a:pt x="50" y="679"/>
                  <a:pt x="47" y="703"/>
                  <a:pt x="44" y="728"/>
                </a:cubicBezTo>
                <a:cubicBezTo>
                  <a:pt x="42" y="753"/>
                  <a:pt x="41" y="778"/>
                  <a:pt x="41" y="803"/>
                </a:cubicBezTo>
                <a:cubicBezTo>
                  <a:pt x="41" y="828"/>
                  <a:pt x="42" y="853"/>
                  <a:pt x="44" y="878"/>
                </a:cubicBezTo>
                <a:cubicBezTo>
                  <a:pt x="47" y="903"/>
                  <a:pt x="50" y="927"/>
                  <a:pt x="55" y="952"/>
                </a:cubicBezTo>
                <a:cubicBezTo>
                  <a:pt x="60" y="976"/>
                  <a:pt x="66" y="1000"/>
                  <a:pt x="73" y="1024"/>
                </a:cubicBezTo>
                <a:cubicBezTo>
                  <a:pt x="81" y="1048"/>
                  <a:pt x="89" y="1072"/>
                  <a:pt x="99" y="1095"/>
                </a:cubicBezTo>
                <a:cubicBezTo>
                  <a:pt x="108" y="1118"/>
                  <a:pt x="119" y="1141"/>
                  <a:pt x="131" y="1163"/>
                </a:cubicBezTo>
                <a:cubicBezTo>
                  <a:pt x="142" y="1185"/>
                  <a:pt x="155" y="1206"/>
                  <a:pt x="169" y="1227"/>
                </a:cubicBezTo>
                <a:cubicBezTo>
                  <a:pt x="183" y="1248"/>
                  <a:pt x="198" y="1268"/>
                  <a:pt x="214" y="1287"/>
                </a:cubicBezTo>
                <a:cubicBezTo>
                  <a:pt x="230" y="1307"/>
                  <a:pt x="246" y="1326"/>
                  <a:pt x="264" y="1343"/>
                </a:cubicBezTo>
                <a:cubicBezTo>
                  <a:pt x="282" y="1361"/>
                  <a:pt x="300" y="1378"/>
                  <a:pt x="319" y="1394"/>
                </a:cubicBezTo>
                <a:cubicBezTo>
                  <a:pt x="339" y="1409"/>
                  <a:pt x="359" y="1424"/>
                  <a:pt x="380" y="1438"/>
                </a:cubicBezTo>
                <a:cubicBezTo>
                  <a:pt x="400" y="1452"/>
                  <a:pt x="422" y="1465"/>
                  <a:pt x="444" y="1477"/>
                </a:cubicBezTo>
                <a:cubicBezTo>
                  <a:pt x="466" y="1489"/>
                  <a:pt x="488" y="1499"/>
                  <a:pt x="511" y="1509"/>
                </a:cubicBezTo>
                <a:cubicBezTo>
                  <a:pt x="535" y="1518"/>
                  <a:pt x="558" y="1527"/>
                  <a:pt x="582" y="1534"/>
                </a:cubicBezTo>
                <a:cubicBezTo>
                  <a:pt x="606" y="1541"/>
                  <a:pt x="630" y="1547"/>
                  <a:pt x="655" y="1552"/>
                </a:cubicBezTo>
                <a:cubicBezTo>
                  <a:pt x="679" y="1557"/>
                  <a:pt x="704" y="1561"/>
                  <a:pt x="729" y="1563"/>
                </a:cubicBezTo>
                <a:cubicBezTo>
                  <a:pt x="754" y="1566"/>
                  <a:pt x="778" y="1567"/>
                  <a:pt x="803" y="1567"/>
                </a:cubicBezTo>
                <a:cubicBezTo>
                  <a:pt x="828" y="1567"/>
                  <a:pt x="853" y="1566"/>
                  <a:pt x="878" y="1563"/>
                </a:cubicBezTo>
                <a:cubicBezTo>
                  <a:pt x="903" y="1561"/>
                  <a:pt x="928" y="1557"/>
                  <a:pt x="952" y="1552"/>
                </a:cubicBezTo>
                <a:cubicBezTo>
                  <a:pt x="977" y="1547"/>
                  <a:pt x="1001" y="1541"/>
                  <a:pt x="1025" y="1534"/>
                </a:cubicBezTo>
                <a:cubicBezTo>
                  <a:pt x="1049" y="1527"/>
                  <a:pt x="1072" y="1518"/>
                  <a:pt x="1095" y="1509"/>
                </a:cubicBezTo>
                <a:cubicBezTo>
                  <a:pt x="1118" y="1499"/>
                  <a:pt x="1141" y="1489"/>
                  <a:pt x="1163" y="1477"/>
                </a:cubicBezTo>
                <a:cubicBezTo>
                  <a:pt x="1185" y="1465"/>
                  <a:pt x="1207" y="1452"/>
                  <a:pt x="1227" y="1438"/>
                </a:cubicBezTo>
                <a:cubicBezTo>
                  <a:pt x="1248" y="1424"/>
                  <a:pt x="1268" y="1409"/>
                  <a:pt x="1287" y="1394"/>
                </a:cubicBezTo>
                <a:cubicBezTo>
                  <a:pt x="1307" y="1378"/>
                  <a:pt x="1325" y="1361"/>
                  <a:pt x="1343" y="1343"/>
                </a:cubicBezTo>
                <a:cubicBezTo>
                  <a:pt x="1361" y="1326"/>
                  <a:pt x="1377" y="1307"/>
                  <a:pt x="1394" y="1287"/>
                </a:cubicBezTo>
                <a:cubicBezTo>
                  <a:pt x="1410" y="1268"/>
                  <a:pt x="1425" y="1248"/>
                  <a:pt x="1439" y="1227"/>
                </a:cubicBezTo>
                <a:cubicBezTo>
                  <a:pt x="1453" y="1206"/>
                  <a:pt x="1465" y="1185"/>
                  <a:pt x="1477" y="1163"/>
                </a:cubicBezTo>
                <a:cubicBezTo>
                  <a:pt x="1489" y="1141"/>
                  <a:pt x="1500" y="1118"/>
                  <a:pt x="1509" y="1095"/>
                </a:cubicBezTo>
                <a:cubicBezTo>
                  <a:pt x="1519" y="1072"/>
                  <a:pt x="1527" y="1048"/>
                  <a:pt x="1534" y="1024"/>
                </a:cubicBezTo>
                <a:cubicBezTo>
                  <a:pt x="1542" y="1000"/>
                  <a:pt x="1548" y="976"/>
                  <a:pt x="1553" y="952"/>
                </a:cubicBezTo>
                <a:cubicBezTo>
                  <a:pt x="1558" y="927"/>
                  <a:pt x="1561" y="903"/>
                  <a:pt x="1564" y="878"/>
                </a:cubicBezTo>
                <a:cubicBezTo>
                  <a:pt x="1566" y="853"/>
                  <a:pt x="1567" y="828"/>
                  <a:pt x="1567" y="803"/>
                </a:cubicBezTo>
                <a:cubicBezTo>
                  <a:pt x="1567" y="778"/>
                  <a:pt x="1566" y="753"/>
                  <a:pt x="1564" y="728"/>
                </a:cubicBezTo>
                <a:cubicBezTo>
                  <a:pt x="1561" y="703"/>
                  <a:pt x="1558" y="679"/>
                  <a:pt x="1553" y="654"/>
                </a:cubicBezTo>
                <a:cubicBezTo>
                  <a:pt x="1548" y="630"/>
                  <a:pt x="1542" y="605"/>
                  <a:pt x="1534" y="581"/>
                </a:cubicBezTo>
                <a:cubicBezTo>
                  <a:pt x="1527" y="558"/>
                  <a:pt x="1519" y="534"/>
                  <a:pt x="1509" y="511"/>
                </a:cubicBezTo>
                <a:cubicBezTo>
                  <a:pt x="1500" y="488"/>
                  <a:pt x="1489" y="465"/>
                  <a:pt x="1477" y="443"/>
                </a:cubicBezTo>
                <a:cubicBezTo>
                  <a:pt x="1465" y="421"/>
                  <a:pt x="1453" y="400"/>
                  <a:pt x="1439" y="379"/>
                </a:cubicBezTo>
                <a:cubicBezTo>
                  <a:pt x="1425" y="358"/>
                  <a:pt x="1410" y="338"/>
                  <a:pt x="1394" y="319"/>
                </a:cubicBezTo>
                <a:cubicBezTo>
                  <a:pt x="1377" y="300"/>
                  <a:pt x="1361" y="281"/>
                  <a:pt x="1343" y="263"/>
                </a:cubicBezTo>
                <a:cubicBezTo>
                  <a:pt x="1325" y="246"/>
                  <a:pt x="1307" y="229"/>
                  <a:pt x="1287" y="213"/>
                </a:cubicBezTo>
                <a:cubicBezTo>
                  <a:pt x="1268" y="197"/>
                  <a:pt x="1248" y="182"/>
                  <a:pt x="1227" y="169"/>
                </a:cubicBezTo>
                <a:cubicBezTo>
                  <a:pt x="1207" y="155"/>
                  <a:pt x="1185" y="142"/>
                  <a:pt x="1163" y="130"/>
                </a:cubicBezTo>
                <a:cubicBezTo>
                  <a:pt x="1141" y="118"/>
                  <a:pt x="1118" y="108"/>
                  <a:pt x="1095" y="98"/>
                </a:cubicBezTo>
                <a:cubicBezTo>
                  <a:pt x="1072" y="89"/>
                  <a:pt x="1049" y="80"/>
                  <a:pt x="1025" y="73"/>
                </a:cubicBezTo>
                <a:cubicBezTo>
                  <a:pt x="1001" y="66"/>
                  <a:pt x="977" y="60"/>
                  <a:pt x="952" y="55"/>
                </a:cubicBezTo>
                <a:cubicBezTo>
                  <a:pt x="928" y="50"/>
                  <a:pt x="903" y="46"/>
                  <a:pt x="878" y="44"/>
                </a:cubicBezTo>
                <a:cubicBezTo>
                  <a:pt x="853" y="41"/>
                  <a:pt x="828" y="40"/>
                  <a:pt x="803" y="40"/>
                </a:cubicBezTo>
                <a:close/>
              </a:path>
            </a:pathLst>
          </a:custGeom>
          <a:solidFill>
            <a:srgbClr val="9aff9a">
              <a:alpha val="5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07" name="" descr=""/>
          <p:cNvPicPr/>
          <p:nvPr/>
        </p:nvPicPr>
        <p:blipFill>
          <a:blip r:embed="rId8"/>
          <a:stretch/>
        </p:blipFill>
        <p:spPr>
          <a:xfrm>
            <a:off x="6887880" y="1712880"/>
            <a:ext cx="259920" cy="259920"/>
          </a:xfrm>
          <a:prstGeom prst="rect">
            <a:avLst/>
          </a:prstGeom>
          <a:noFill/>
          <a:ln w="0">
            <a:noFill/>
          </a:ln>
        </p:spPr>
      </p:pic>
      <p:sp>
        <p:nvSpPr>
          <p:cNvPr id="208" name=""/>
          <p:cNvSpPr txBox="1"/>
          <p:nvPr/>
        </p:nvSpPr>
        <p:spPr>
          <a:xfrm>
            <a:off x="4220640" y="2247840"/>
            <a:ext cx="8053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パラダイムシフト</a:t>
            </a:r>
            <a:endParaRPr b="0" lang="en-US" sz="790" strike="noStrike" u="none">
              <a:solidFill>
                <a:srgbClr val="000000"/>
              </a:solidFill>
              <a:effectLst/>
              <a:uFillTx/>
              <a:latin typeface="Times New Roman"/>
            </a:endParaRPr>
          </a:p>
        </p:txBody>
      </p:sp>
      <p:pic>
        <p:nvPicPr>
          <p:cNvPr id="209" name="" descr=""/>
          <p:cNvPicPr/>
          <p:nvPr/>
        </p:nvPicPr>
        <p:blipFill>
          <a:blip r:embed="rId9"/>
          <a:stretch/>
        </p:blipFill>
        <p:spPr>
          <a:xfrm>
            <a:off x="5977080" y="2536920"/>
            <a:ext cx="2088360" cy="144360"/>
          </a:xfrm>
          <a:prstGeom prst="rect">
            <a:avLst/>
          </a:prstGeom>
          <a:noFill/>
          <a:ln w="0">
            <a:noFill/>
          </a:ln>
        </p:spPr>
      </p:pic>
      <p:sp>
        <p:nvSpPr>
          <p:cNvPr id="210" name=""/>
          <p:cNvSpPr/>
          <p:nvPr/>
        </p:nvSpPr>
        <p:spPr>
          <a:xfrm>
            <a:off x="462240" y="3201480"/>
            <a:ext cx="8326440" cy="1482120"/>
          </a:xfrm>
          <a:custGeom>
            <a:avLst/>
            <a:gdLst/>
            <a:ahLst/>
            <a:rect l="0" t="0" r="r" b="b"/>
            <a:pathLst>
              <a:path w="23129" h="4117">
                <a:moveTo>
                  <a:pt x="0" y="3876"/>
                </a:moveTo>
                <a:lnTo>
                  <a:pt x="0" y="241"/>
                </a:lnTo>
                <a:cubicBezTo>
                  <a:pt x="0" y="225"/>
                  <a:pt x="2" y="210"/>
                  <a:pt x="5" y="194"/>
                </a:cubicBezTo>
                <a:cubicBezTo>
                  <a:pt x="8" y="179"/>
                  <a:pt x="13" y="164"/>
                  <a:pt x="19" y="149"/>
                </a:cubicBezTo>
                <a:cubicBezTo>
                  <a:pt x="25" y="134"/>
                  <a:pt x="32" y="120"/>
                  <a:pt x="41" y="107"/>
                </a:cubicBezTo>
                <a:cubicBezTo>
                  <a:pt x="50" y="94"/>
                  <a:pt x="60" y="82"/>
                  <a:pt x="71" y="71"/>
                </a:cubicBezTo>
                <a:cubicBezTo>
                  <a:pt x="82" y="60"/>
                  <a:pt x="94" y="50"/>
                  <a:pt x="107" y="41"/>
                </a:cubicBezTo>
                <a:cubicBezTo>
                  <a:pt x="121" y="32"/>
                  <a:pt x="134" y="25"/>
                  <a:pt x="149" y="19"/>
                </a:cubicBezTo>
                <a:cubicBezTo>
                  <a:pt x="164" y="13"/>
                  <a:pt x="179" y="8"/>
                  <a:pt x="194" y="5"/>
                </a:cubicBezTo>
                <a:cubicBezTo>
                  <a:pt x="210" y="2"/>
                  <a:pt x="225" y="0"/>
                  <a:pt x="241" y="0"/>
                </a:cubicBezTo>
                <a:lnTo>
                  <a:pt x="22888" y="0"/>
                </a:lnTo>
                <a:cubicBezTo>
                  <a:pt x="22904" y="0"/>
                  <a:pt x="22920" y="2"/>
                  <a:pt x="22935" y="5"/>
                </a:cubicBezTo>
                <a:cubicBezTo>
                  <a:pt x="22951" y="8"/>
                  <a:pt x="22966" y="13"/>
                  <a:pt x="22980" y="19"/>
                </a:cubicBezTo>
                <a:cubicBezTo>
                  <a:pt x="22995" y="25"/>
                  <a:pt x="23009" y="32"/>
                  <a:pt x="23022" y="41"/>
                </a:cubicBezTo>
                <a:cubicBezTo>
                  <a:pt x="23035" y="50"/>
                  <a:pt x="23047" y="60"/>
                  <a:pt x="23059" y="71"/>
                </a:cubicBezTo>
                <a:cubicBezTo>
                  <a:pt x="23070" y="82"/>
                  <a:pt x="23080" y="94"/>
                  <a:pt x="23088" y="107"/>
                </a:cubicBezTo>
                <a:cubicBezTo>
                  <a:pt x="23097" y="120"/>
                  <a:pt x="23105" y="134"/>
                  <a:pt x="23111" y="149"/>
                </a:cubicBezTo>
                <a:cubicBezTo>
                  <a:pt x="23117" y="164"/>
                  <a:pt x="23121" y="179"/>
                  <a:pt x="23124" y="194"/>
                </a:cubicBezTo>
                <a:cubicBezTo>
                  <a:pt x="23128" y="210"/>
                  <a:pt x="23129" y="225"/>
                  <a:pt x="23129" y="241"/>
                </a:cubicBezTo>
                <a:lnTo>
                  <a:pt x="23129" y="3876"/>
                </a:lnTo>
                <a:cubicBezTo>
                  <a:pt x="23129" y="3892"/>
                  <a:pt x="23128" y="3907"/>
                  <a:pt x="23124" y="3923"/>
                </a:cubicBezTo>
                <a:cubicBezTo>
                  <a:pt x="23121" y="3938"/>
                  <a:pt x="23117" y="3954"/>
                  <a:pt x="23111" y="3968"/>
                </a:cubicBezTo>
                <a:cubicBezTo>
                  <a:pt x="23105" y="3983"/>
                  <a:pt x="23097" y="3997"/>
                  <a:pt x="23088" y="4010"/>
                </a:cubicBezTo>
                <a:cubicBezTo>
                  <a:pt x="23080" y="4023"/>
                  <a:pt x="23070" y="4035"/>
                  <a:pt x="23059" y="4046"/>
                </a:cubicBezTo>
                <a:cubicBezTo>
                  <a:pt x="23047" y="4057"/>
                  <a:pt x="23035" y="4067"/>
                  <a:pt x="23022" y="4076"/>
                </a:cubicBezTo>
                <a:cubicBezTo>
                  <a:pt x="23009" y="4085"/>
                  <a:pt x="22995" y="4092"/>
                  <a:pt x="22980" y="4099"/>
                </a:cubicBezTo>
                <a:cubicBezTo>
                  <a:pt x="22966" y="4105"/>
                  <a:pt x="22951" y="4109"/>
                  <a:pt x="22935" y="4112"/>
                </a:cubicBezTo>
                <a:cubicBezTo>
                  <a:pt x="22920" y="4115"/>
                  <a:pt x="22904" y="4117"/>
                  <a:pt x="22888" y="4117"/>
                </a:cubicBezTo>
                <a:lnTo>
                  <a:pt x="241" y="4117"/>
                </a:lnTo>
                <a:cubicBezTo>
                  <a:pt x="225" y="4117"/>
                  <a:pt x="210" y="4115"/>
                  <a:pt x="194" y="4112"/>
                </a:cubicBezTo>
                <a:cubicBezTo>
                  <a:pt x="179" y="4109"/>
                  <a:pt x="164" y="4105"/>
                  <a:pt x="149" y="4099"/>
                </a:cubicBezTo>
                <a:cubicBezTo>
                  <a:pt x="134" y="4092"/>
                  <a:pt x="121" y="4085"/>
                  <a:pt x="107" y="4076"/>
                </a:cubicBezTo>
                <a:cubicBezTo>
                  <a:pt x="94" y="4067"/>
                  <a:pt x="82" y="4057"/>
                  <a:pt x="71" y="4046"/>
                </a:cubicBezTo>
                <a:cubicBezTo>
                  <a:pt x="60" y="4035"/>
                  <a:pt x="50" y="4023"/>
                  <a:pt x="41" y="4010"/>
                </a:cubicBezTo>
                <a:cubicBezTo>
                  <a:pt x="32" y="3997"/>
                  <a:pt x="25" y="3983"/>
                  <a:pt x="19" y="3968"/>
                </a:cubicBezTo>
                <a:cubicBezTo>
                  <a:pt x="13" y="3954"/>
                  <a:pt x="8" y="3938"/>
                  <a:pt x="5" y="3923"/>
                </a:cubicBezTo>
                <a:cubicBezTo>
                  <a:pt x="2" y="3907"/>
                  <a:pt x="0" y="3892"/>
                  <a:pt x="0" y="3876"/>
                </a:cubicBezTo>
                <a:close/>
              </a:path>
            </a:pathLst>
          </a:custGeom>
          <a:solidFill>
            <a:srgbClr val="ffffff">
              <a:alpha val="12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11" name=""/>
          <p:cNvSpPr/>
          <p:nvPr/>
        </p:nvSpPr>
        <p:spPr>
          <a:xfrm>
            <a:off x="1944000" y="3375000"/>
            <a:ext cx="578520" cy="578520"/>
          </a:xfrm>
          <a:custGeom>
            <a:avLst/>
            <a:gdLst/>
            <a:ahLst/>
            <a:rect l="0" t="0" r="r" b="b"/>
            <a:pathLst>
              <a:path w="1607" h="1607">
                <a:moveTo>
                  <a:pt x="15" y="646"/>
                </a:moveTo>
                <a:cubicBezTo>
                  <a:pt x="26" y="595"/>
                  <a:pt x="41" y="545"/>
                  <a:pt x="61" y="496"/>
                </a:cubicBezTo>
                <a:cubicBezTo>
                  <a:pt x="81" y="447"/>
                  <a:pt x="106" y="401"/>
                  <a:pt x="135" y="357"/>
                </a:cubicBezTo>
                <a:cubicBezTo>
                  <a:pt x="165" y="313"/>
                  <a:pt x="198" y="273"/>
                  <a:pt x="236" y="235"/>
                </a:cubicBezTo>
                <a:cubicBezTo>
                  <a:pt x="273" y="198"/>
                  <a:pt x="314" y="165"/>
                  <a:pt x="358" y="135"/>
                </a:cubicBezTo>
                <a:cubicBezTo>
                  <a:pt x="402" y="106"/>
                  <a:pt x="448" y="81"/>
                  <a:pt x="497" y="61"/>
                </a:cubicBezTo>
                <a:cubicBezTo>
                  <a:pt x="545" y="41"/>
                  <a:pt x="596" y="26"/>
                  <a:pt x="647" y="15"/>
                </a:cubicBezTo>
                <a:cubicBezTo>
                  <a:pt x="699" y="5"/>
                  <a:pt x="751" y="0"/>
                  <a:pt x="804" y="0"/>
                </a:cubicBezTo>
                <a:cubicBezTo>
                  <a:pt x="857" y="0"/>
                  <a:pt x="909" y="5"/>
                  <a:pt x="961" y="15"/>
                </a:cubicBezTo>
                <a:cubicBezTo>
                  <a:pt x="1012" y="26"/>
                  <a:pt x="1063" y="41"/>
                  <a:pt x="1111" y="61"/>
                </a:cubicBezTo>
                <a:cubicBezTo>
                  <a:pt x="1160" y="81"/>
                  <a:pt x="1206" y="106"/>
                  <a:pt x="1250" y="135"/>
                </a:cubicBezTo>
                <a:cubicBezTo>
                  <a:pt x="1294" y="165"/>
                  <a:pt x="1335" y="198"/>
                  <a:pt x="1372" y="235"/>
                </a:cubicBezTo>
                <a:cubicBezTo>
                  <a:pt x="1409" y="273"/>
                  <a:pt x="1442" y="313"/>
                  <a:pt x="1472" y="357"/>
                </a:cubicBezTo>
                <a:cubicBezTo>
                  <a:pt x="1501" y="401"/>
                  <a:pt x="1526" y="447"/>
                  <a:pt x="1546" y="496"/>
                </a:cubicBezTo>
                <a:cubicBezTo>
                  <a:pt x="1566" y="545"/>
                  <a:pt x="1581" y="595"/>
                  <a:pt x="1592" y="646"/>
                </a:cubicBezTo>
                <a:cubicBezTo>
                  <a:pt x="1602" y="698"/>
                  <a:pt x="1607" y="750"/>
                  <a:pt x="1607" y="803"/>
                </a:cubicBezTo>
                <a:cubicBezTo>
                  <a:pt x="1607" y="856"/>
                  <a:pt x="1602" y="908"/>
                  <a:pt x="1592" y="960"/>
                </a:cubicBezTo>
                <a:cubicBezTo>
                  <a:pt x="1581" y="1011"/>
                  <a:pt x="1566" y="1062"/>
                  <a:pt x="1546" y="1111"/>
                </a:cubicBezTo>
                <a:cubicBezTo>
                  <a:pt x="1526" y="1160"/>
                  <a:pt x="1501" y="1206"/>
                  <a:pt x="1472" y="1250"/>
                </a:cubicBezTo>
                <a:cubicBezTo>
                  <a:pt x="1442" y="1294"/>
                  <a:pt x="1409" y="1335"/>
                  <a:pt x="1372" y="1372"/>
                </a:cubicBezTo>
                <a:cubicBezTo>
                  <a:pt x="1335" y="1409"/>
                  <a:pt x="1294" y="1443"/>
                  <a:pt x="1250" y="1472"/>
                </a:cubicBezTo>
                <a:cubicBezTo>
                  <a:pt x="1206" y="1501"/>
                  <a:pt x="1160" y="1526"/>
                  <a:pt x="1111" y="1546"/>
                </a:cubicBezTo>
                <a:cubicBezTo>
                  <a:pt x="1063" y="1566"/>
                  <a:pt x="1012" y="1581"/>
                  <a:pt x="961" y="1592"/>
                </a:cubicBezTo>
                <a:cubicBezTo>
                  <a:pt x="909" y="1602"/>
                  <a:pt x="857" y="1607"/>
                  <a:pt x="804" y="1607"/>
                </a:cubicBezTo>
                <a:cubicBezTo>
                  <a:pt x="751" y="1607"/>
                  <a:pt x="699" y="1602"/>
                  <a:pt x="647" y="1592"/>
                </a:cubicBezTo>
                <a:cubicBezTo>
                  <a:pt x="596" y="1581"/>
                  <a:pt x="545" y="1566"/>
                  <a:pt x="497" y="1546"/>
                </a:cubicBezTo>
                <a:cubicBezTo>
                  <a:pt x="448" y="1526"/>
                  <a:pt x="402" y="1501"/>
                  <a:pt x="358" y="1472"/>
                </a:cubicBezTo>
                <a:cubicBezTo>
                  <a:pt x="314" y="1443"/>
                  <a:pt x="273" y="1409"/>
                  <a:pt x="236" y="1372"/>
                </a:cubicBezTo>
                <a:cubicBezTo>
                  <a:pt x="198" y="1335"/>
                  <a:pt x="165" y="1294"/>
                  <a:pt x="135" y="1250"/>
                </a:cubicBezTo>
                <a:cubicBezTo>
                  <a:pt x="106" y="1206"/>
                  <a:pt x="81" y="1160"/>
                  <a:pt x="61" y="1111"/>
                </a:cubicBezTo>
                <a:cubicBezTo>
                  <a:pt x="41" y="1062"/>
                  <a:pt x="26" y="1011"/>
                  <a:pt x="15" y="960"/>
                </a:cubicBezTo>
                <a:cubicBezTo>
                  <a:pt x="5" y="908"/>
                  <a:pt x="0" y="856"/>
                  <a:pt x="0" y="803"/>
                </a:cubicBezTo>
                <a:cubicBezTo>
                  <a:pt x="0" y="750"/>
                  <a:pt x="5" y="698"/>
                  <a:pt x="15" y="646"/>
                </a:cubicBezTo>
                <a:close/>
              </a:path>
            </a:pathLst>
          </a:custGeom>
          <a:solidFill>
            <a:srgbClr val="ff9a9a">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12" name=""/>
          <p:cNvSpPr/>
          <p:nvPr/>
        </p:nvSpPr>
        <p:spPr>
          <a:xfrm>
            <a:off x="1944000" y="3375000"/>
            <a:ext cx="578520" cy="578520"/>
          </a:xfrm>
          <a:custGeom>
            <a:avLst/>
            <a:gdLst/>
            <a:ahLst/>
            <a:rect l="0" t="0" r="r" b="b"/>
            <a:pathLst>
              <a:path w="1607" h="1607">
                <a:moveTo>
                  <a:pt x="0" y="803"/>
                </a:moveTo>
                <a:cubicBezTo>
                  <a:pt x="0" y="750"/>
                  <a:pt x="5" y="698"/>
                  <a:pt x="15" y="646"/>
                </a:cubicBezTo>
                <a:cubicBezTo>
                  <a:pt x="26" y="595"/>
                  <a:pt x="41" y="545"/>
                  <a:pt x="61" y="496"/>
                </a:cubicBezTo>
                <a:cubicBezTo>
                  <a:pt x="81" y="447"/>
                  <a:pt x="106" y="401"/>
                  <a:pt x="135" y="357"/>
                </a:cubicBezTo>
                <a:cubicBezTo>
                  <a:pt x="165" y="313"/>
                  <a:pt x="198" y="273"/>
                  <a:pt x="236" y="235"/>
                </a:cubicBezTo>
                <a:cubicBezTo>
                  <a:pt x="273" y="198"/>
                  <a:pt x="314" y="165"/>
                  <a:pt x="358" y="135"/>
                </a:cubicBezTo>
                <a:cubicBezTo>
                  <a:pt x="402" y="106"/>
                  <a:pt x="448" y="81"/>
                  <a:pt x="497" y="61"/>
                </a:cubicBezTo>
                <a:cubicBezTo>
                  <a:pt x="545" y="41"/>
                  <a:pt x="596" y="26"/>
                  <a:pt x="647" y="15"/>
                </a:cubicBezTo>
                <a:cubicBezTo>
                  <a:pt x="699" y="5"/>
                  <a:pt x="751" y="0"/>
                  <a:pt x="804" y="0"/>
                </a:cubicBezTo>
                <a:cubicBezTo>
                  <a:pt x="857" y="0"/>
                  <a:pt x="909" y="5"/>
                  <a:pt x="961" y="15"/>
                </a:cubicBezTo>
                <a:cubicBezTo>
                  <a:pt x="1012" y="26"/>
                  <a:pt x="1063" y="41"/>
                  <a:pt x="1111" y="61"/>
                </a:cubicBezTo>
                <a:cubicBezTo>
                  <a:pt x="1160" y="81"/>
                  <a:pt x="1206" y="106"/>
                  <a:pt x="1250" y="135"/>
                </a:cubicBezTo>
                <a:cubicBezTo>
                  <a:pt x="1294" y="165"/>
                  <a:pt x="1335" y="198"/>
                  <a:pt x="1372" y="235"/>
                </a:cubicBezTo>
                <a:cubicBezTo>
                  <a:pt x="1409" y="273"/>
                  <a:pt x="1442" y="313"/>
                  <a:pt x="1472" y="357"/>
                </a:cubicBezTo>
                <a:cubicBezTo>
                  <a:pt x="1501" y="401"/>
                  <a:pt x="1526" y="447"/>
                  <a:pt x="1546" y="496"/>
                </a:cubicBezTo>
                <a:cubicBezTo>
                  <a:pt x="1566" y="545"/>
                  <a:pt x="1581" y="595"/>
                  <a:pt x="1592" y="646"/>
                </a:cubicBezTo>
                <a:cubicBezTo>
                  <a:pt x="1602" y="698"/>
                  <a:pt x="1607" y="750"/>
                  <a:pt x="1607" y="803"/>
                </a:cubicBezTo>
                <a:cubicBezTo>
                  <a:pt x="1607" y="856"/>
                  <a:pt x="1602" y="908"/>
                  <a:pt x="1592" y="960"/>
                </a:cubicBezTo>
                <a:cubicBezTo>
                  <a:pt x="1581" y="1011"/>
                  <a:pt x="1566" y="1062"/>
                  <a:pt x="1546" y="1111"/>
                </a:cubicBezTo>
                <a:cubicBezTo>
                  <a:pt x="1526" y="1160"/>
                  <a:pt x="1501" y="1206"/>
                  <a:pt x="1472" y="1250"/>
                </a:cubicBezTo>
                <a:cubicBezTo>
                  <a:pt x="1442" y="1294"/>
                  <a:pt x="1409" y="1335"/>
                  <a:pt x="1372" y="1372"/>
                </a:cubicBezTo>
                <a:cubicBezTo>
                  <a:pt x="1335" y="1409"/>
                  <a:pt x="1294" y="1443"/>
                  <a:pt x="1250" y="1472"/>
                </a:cubicBezTo>
                <a:cubicBezTo>
                  <a:pt x="1206" y="1501"/>
                  <a:pt x="1160" y="1526"/>
                  <a:pt x="1111" y="1546"/>
                </a:cubicBezTo>
                <a:cubicBezTo>
                  <a:pt x="1063" y="1566"/>
                  <a:pt x="1012" y="1581"/>
                  <a:pt x="961" y="1592"/>
                </a:cubicBezTo>
                <a:cubicBezTo>
                  <a:pt x="909" y="1602"/>
                  <a:pt x="857" y="1607"/>
                  <a:pt x="804" y="1607"/>
                </a:cubicBezTo>
                <a:cubicBezTo>
                  <a:pt x="751" y="1607"/>
                  <a:pt x="699" y="1602"/>
                  <a:pt x="647" y="1592"/>
                </a:cubicBezTo>
                <a:cubicBezTo>
                  <a:pt x="596" y="1581"/>
                  <a:pt x="545" y="1566"/>
                  <a:pt x="497" y="1546"/>
                </a:cubicBezTo>
                <a:cubicBezTo>
                  <a:pt x="448" y="1526"/>
                  <a:pt x="402" y="1501"/>
                  <a:pt x="358" y="1472"/>
                </a:cubicBezTo>
                <a:cubicBezTo>
                  <a:pt x="314" y="1443"/>
                  <a:pt x="273" y="1409"/>
                  <a:pt x="236" y="1372"/>
                </a:cubicBezTo>
                <a:cubicBezTo>
                  <a:pt x="198" y="1335"/>
                  <a:pt x="165" y="1294"/>
                  <a:pt x="135" y="1250"/>
                </a:cubicBezTo>
                <a:cubicBezTo>
                  <a:pt x="106" y="1206"/>
                  <a:pt x="81" y="1160"/>
                  <a:pt x="61" y="1111"/>
                </a:cubicBezTo>
                <a:cubicBezTo>
                  <a:pt x="41" y="1062"/>
                  <a:pt x="26" y="1011"/>
                  <a:pt x="15" y="960"/>
                </a:cubicBezTo>
                <a:cubicBezTo>
                  <a:pt x="5" y="908"/>
                  <a:pt x="0" y="856"/>
                  <a:pt x="0" y="803"/>
                </a:cubicBezTo>
                <a:moveTo>
                  <a:pt x="804" y="40"/>
                </a:moveTo>
                <a:cubicBezTo>
                  <a:pt x="779" y="40"/>
                  <a:pt x="754" y="41"/>
                  <a:pt x="729" y="44"/>
                </a:cubicBezTo>
                <a:cubicBezTo>
                  <a:pt x="704" y="46"/>
                  <a:pt x="680" y="50"/>
                  <a:pt x="655" y="55"/>
                </a:cubicBezTo>
                <a:cubicBezTo>
                  <a:pt x="631" y="60"/>
                  <a:pt x="606" y="66"/>
                  <a:pt x="583" y="73"/>
                </a:cubicBezTo>
                <a:cubicBezTo>
                  <a:pt x="559" y="80"/>
                  <a:pt x="535" y="89"/>
                  <a:pt x="512" y="98"/>
                </a:cubicBezTo>
                <a:cubicBezTo>
                  <a:pt x="489" y="108"/>
                  <a:pt x="466" y="119"/>
                  <a:pt x="444" y="130"/>
                </a:cubicBezTo>
                <a:cubicBezTo>
                  <a:pt x="422" y="142"/>
                  <a:pt x="401" y="155"/>
                  <a:pt x="380" y="169"/>
                </a:cubicBezTo>
                <a:cubicBezTo>
                  <a:pt x="359" y="183"/>
                  <a:pt x="339" y="198"/>
                  <a:pt x="320" y="213"/>
                </a:cubicBezTo>
                <a:cubicBezTo>
                  <a:pt x="301" y="229"/>
                  <a:pt x="282" y="246"/>
                  <a:pt x="265" y="264"/>
                </a:cubicBezTo>
                <a:cubicBezTo>
                  <a:pt x="247" y="281"/>
                  <a:pt x="230" y="300"/>
                  <a:pt x="213" y="319"/>
                </a:cubicBezTo>
                <a:cubicBezTo>
                  <a:pt x="197" y="338"/>
                  <a:pt x="183" y="358"/>
                  <a:pt x="169" y="379"/>
                </a:cubicBezTo>
                <a:cubicBezTo>
                  <a:pt x="155" y="400"/>
                  <a:pt x="142" y="421"/>
                  <a:pt x="130" y="443"/>
                </a:cubicBezTo>
                <a:cubicBezTo>
                  <a:pt x="118" y="466"/>
                  <a:pt x="108" y="488"/>
                  <a:pt x="98" y="511"/>
                </a:cubicBezTo>
                <a:cubicBezTo>
                  <a:pt x="89" y="534"/>
                  <a:pt x="80" y="558"/>
                  <a:pt x="73" y="582"/>
                </a:cubicBezTo>
                <a:cubicBezTo>
                  <a:pt x="66" y="606"/>
                  <a:pt x="60" y="630"/>
                  <a:pt x="55" y="654"/>
                </a:cubicBezTo>
                <a:cubicBezTo>
                  <a:pt x="50" y="679"/>
                  <a:pt x="46" y="703"/>
                  <a:pt x="44" y="728"/>
                </a:cubicBezTo>
                <a:cubicBezTo>
                  <a:pt x="41" y="753"/>
                  <a:pt x="40" y="778"/>
                  <a:pt x="40" y="803"/>
                </a:cubicBezTo>
                <a:cubicBezTo>
                  <a:pt x="40" y="828"/>
                  <a:pt x="41" y="853"/>
                  <a:pt x="44" y="878"/>
                </a:cubicBezTo>
                <a:cubicBezTo>
                  <a:pt x="46" y="903"/>
                  <a:pt x="50" y="927"/>
                  <a:pt x="55" y="952"/>
                </a:cubicBezTo>
                <a:cubicBezTo>
                  <a:pt x="60" y="976"/>
                  <a:pt x="66" y="1001"/>
                  <a:pt x="73" y="1025"/>
                </a:cubicBezTo>
                <a:cubicBezTo>
                  <a:pt x="80" y="1048"/>
                  <a:pt x="89" y="1073"/>
                  <a:pt x="98" y="1096"/>
                </a:cubicBezTo>
                <a:cubicBezTo>
                  <a:pt x="108" y="1119"/>
                  <a:pt x="118" y="1142"/>
                  <a:pt x="130" y="1164"/>
                </a:cubicBezTo>
                <a:cubicBezTo>
                  <a:pt x="142" y="1186"/>
                  <a:pt x="155" y="1207"/>
                  <a:pt x="169" y="1228"/>
                </a:cubicBezTo>
                <a:cubicBezTo>
                  <a:pt x="183" y="1249"/>
                  <a:pt x="197" y="1269"/>
                  <a:pt x="213" y="1288"/>
                </a:cubicBezTo>
                <a:cubicBezTo>
                  <a:pt x="230" y="1307"/>
                  <a:pt x="247" y="1326"/>
                  <a:pt x="265" y="1344"/>
                </a:cubicBezTo>
                <a:cubicBezTo>
                  <a:pt x="282" y="1361"/>
                  <a:pt x="301" y="1378"/>
                  <a:pt x="320" y="1394"/>
                </a:cubicBezTo>
                <a:cubicBezTo>
                  <a:pt x="339" y="1410"/>
                  <a:pt x="359" y="1425"/>
                  <a:pt x="380" y="1438"/>
                </a:cubicBezTo>
                <a:cubicBezTo>
                  <a:pt x="401" y="1452"/>
                  <a:pt x="422" y="1465"/>
                  <a:pt x="444" y="1477"/>
                </a:cubicBezTo>
                <a:cubicBezTo>
                  <a:pt x="466" y="1489"/>
                  <a:pt x="489" y="1499"/>
                  <a:pt x="512" y="1509"/>
                </a:cubicBezTo>
                <a:cubicBezTo>
                  <a:pt x="535" y="1518"/>
                  <a:pt x="559" y="1527"/>
                  <a:pt x="583" y="1534"/>
                </a:cubicBezTo>
                <a:cubicBezTo>
                  <a:pt x="606" y="1541"/>
                  <a:pt x="631" y="1547"/>
                  <a:pt x="655" y="1552"/>
                </a:cubicBezTo>
                <a:cubicBezTo>
                  <a:pt x="680" y="1557"/>
                  <a:pt x="704" y="1561"/>
                  <a:pt x="729" y="1563"/>
                </a:cubicBezTo>
                <a:cubicBezTo>
                  <a:pt x="754" y="1566"/>
                  <a:pt x="779" y="1567"/>
                  <a:pt x="804" y="1567"/>
                </a:cubicBezTo>
                <a:cubicBezTo>
                  <a:pt x="829" y="1567"/>
                  <a:pt x="854" y="1566"/>
                  <a:pt x="879" y="1563"/>
                </a:cubicBezTo>
                <a:cubicBezTo>
                  <a:pt x="904" y="1561"/>
                  <a:pt x="928" y="1557"/>
                  <a:pt x="953" y="1552"/>
                </a:cubicBezTo>
                <a:cubicBezTo>
                  <a:pt x="977" y="1547"/>
                  <a:pt x="1002" y="1541"/>
                  <a:pt x="1025" y="1534"/>
                </a:cubicBezTo>
                <a:cubicBezTo>
                  <a:pt x="1049" y="1527"/>
                  <a:pt x="1073" y="1518"/>
                  <a:pt x="1096" y="1509"/>
                </a:cubicBezTo>
                <a:cubicBezTo>
                  <a:pt x="1119" y="1499"/>
                  <a:pt x="1142" y="1489"/>
                  <a:pt x="1164" y="1477"/>
                </a:cubicBezTo>
                <a:cubicBezTo>
                  <a:pt x="1186" y="1465"/>
                  <a:pt x="1207" y="1452"/>
                  <a:pt x="1228" y="1438"/>
                </a:cubicBezTo>
                <a:cubicBezTo>
                  <a:pt x="1249" y="1425"/>
                  <a:pt x="1269" y="1410"/>
                  <a:pt x="1288" y="1394"/>
                </a:cubicBezTo>
                <a:cubicBezTo>
                  <a:pt x="1307" y="1378"/>
                  <a:pt x="1326" y="1361"/>
                  <a:pt x="1343" y="1344"/>
                </a:cubicBezTo>
                <a:cubicBezTo>
                  <a:pt x="1361" y="1326"/>
                  <a:pt x="1378" y="1307"/>
                  <a:pt x="1394" y="1288"/>
                </a:cubicBezTo>
                <a:cubicBezTo>
                  <a:pt x="1410" y="1269"/>
                  <a:pt x="1424" y="1249"/>
                  <a:pt x="1438" y="1228"/>
                </a:cubicBezTo>
                <a:cubicBezTo>
                  <a:pt x="1452" y="1207"/>
                  <a:pt x="1465" y="1186"/>
                  <a:pt x="1477" y="1164"/>
                </a:cubicBezTo>
                <a:cubicBezTo>
                  <a:pt x="1489" y="1142"/>
                  <a:pt x="1499" y="1119"/>
                  <a:pt x="1509" y="1096"/>
                </a:cubicBezTo>
                <a:cubicBezTo>
                  <a:pt x="1518" y="1073"/>
                  <a:pt x="1527" y="1048"/>
                  <a:pt x="1534" y="1025"/>
                </a:cubicBezTo>
                <a:cubicBezTo>
                  <a:pt x="1541" y="1001"/>
                  <a:pt x="1547" y="976"/>
                  <a:pt x="1552" y="952"/>
                </a:cubicBezTo>
                <a:cubicBezTo>
                  <a:pt x="1557" y="927"/>
                  <a:pt x="1561" y="903"/>
                  <a:pt x="1563" y="878"/>
                </a:cubicBezTo>
                <a:cubicBezTo>
                  <a:pt x="1566" y="853"/>
                  <a:pt x="1567" y="828"/>
                  <a:pt x="1567" y="803"/>
                </a:cubicBezTo>
                <a:cubicBezTo>
                  <a:pt x="1567" y="778"/>
                  <a:pt x="1566" y="753"/>
                  <a:pt x="1563" y="728"/>
                </a:cubicBezTo>
                <a:cubicBezTo>
                  <a:pt x="1561" y="703"/>
                  <a:pt x="1557" y="679"/>
                  <a:pt x="1552" y="654"/>
                </a:cubicBezTo>
                <a:cubicBezTo>
                  <a:pt x="1547" y="630"/>
                  <a:pt x="1541" y="606"/>
                  <a:pt x="1534" y="582"/>
                </a:cubicBezTo>
                <a:cubicBezTo>
                  <a:pt x="1527" y="558"/>
                  <a:pt x="1518" y="534"/>
                  <a:pt x="1509" y="511"/>
                </a:cubicBezTo>
                <a:cubicBezTo>
                  <a:pt x="1499" y="488"/>
                  <a:pt x="1489" y="466"/>
                  <a:pt x="1477" y="443"/>
                </a:cubicBezTo>
                <a:cubicBezTo>
                  <a:pt x="1465" y="421"/>
                  <a:pt x="1452" y="400"/>
                  <a:pt x="1438" y="379"/>
                </a:cubicBezTo>
                <a:cubicBezTo>
                  <a:pt x="1424" y="358"/>
                  <a:pt x="1410" y="338"/>
                  <a:pt x="1394" y="319"/>
                </a:cubicBezTo>
                <a:cubicBezTo>
                  <a:pt x="1378" y="300"/>
                  <a:pt x="1361" y="281"/>
                  <a:pt x="1343" y="264"/>
                </a:cubicBezTo>
                <a:cubicBezTo>
                  <a:pt x="1326" y="246"/>
                  <a:pt x="1307" y="229"/>
                  <a:pt x="1288" y="213"/>
                </a:cubicBezTo>
                <a:cubicBezTo>
                  <a:pt x="1269" y="198"/>
                  <a:pt x="1249" y="183"/>
                  <a:pt x="1228" y="169"/>
                </a:cubicBezTo>
                <a:cubicBezTo>
                  <a:pt x="1207" y="155"/>
                  <a:pt x="1186" y="142"/>
                  <a:pt x="1164" y="130"/>
                </a:cubicBezTo>
                <a:cubicBezTo>
                  <a:pt x="1142" y="119"/>
                  <a:pt x="1119" y="108"/>
                  <a:pt x="1096" y="98"/>
                </a:cubicBezTo>
                <a:cubicBezTo>
                  <a:pt x="1073" y="89"/>
                  <a:pt x="1049" y="80"/>
                  <a:pt x="1025" y="73"/>
                </a:cubicBezTo>
                <a:cubicBezTo>
                  <a:pt x="1002" y="66"/>
                  <a:pt x="977" y="60"/>
                  <a:pt x="953" y="55"/>
                </a:cubicBezTo>
                <a:cubicBezTo>
                  <a:pt x="928" y="50"/>
                  <a:pt x="904" y="46"/>
                  <a:pt x="879" y="44"/>
                </a:cubicBezTo>
                <a:cubicBezTo>
                  <a:pt x="854" y="41"/>
                  <a:pt x="829" y="40"/>
                  <a:pt x="804" y="40"/>
                </a:cubicBezTo>
                <a:close/>
              </a:path>
            </a:pathLst>
          </a:custGeom>
          <a:solidFill>
            <a:srgbClr val="ff9a9a">
              <a:alpha val="5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13" name="" descr=""/>
          <p:cNvPicPr/>
          <p:nvPr/>
        </p:nvPicPr>
        <p:blipFill>
          <a:blip r:embed="rId10"/>
          <a:stretch/>
        </p:blipFill>
        <p:spPr>
          <a:xfrm>
            <a:off x="2131920" y="3534120"/>
            <a:ext cx="194760" cy="259920"/>
          </a:xfrm>
          <a:prstGeom prst="rect">
            <a:avLst/>
          </a:prstGeom>
          <a:noFill/>
          <a:ln w="0">
            <a:noFill/>
          </a:ln>
        </p:spPr>
      </p:pic>
      <p:sp>
        <p:nvSpPr>
          <p:cNvPr id="214" name=""/>
          <p:cNvSpPr txBox="1"/>
          <p:nvPr/>
        </p:nvSpPr>
        <p:spPr>
          <a:xfrm>
            <a:off x="6845760" y="2274840"/>
            <a:ext cx="348120" cy="252000"/>
          </a:xfrm>
          <a:prstGeom prst="rect">
            <a:avLst/>
          </a:prstGeom>
          <a:noFill/>
          <a:ln w="0">
            <a:noFill/>
          </a:ln>
        </p:spPr>
        <p:txBody>
          <a:bodyPr wrap="none" lIns="0" rIns="0" tIns="0" bIns="0" anchor="t">
            <a:spAutoFit/>
          </a:bodyPr>
          <a:p>
            <a:r>
              <a:rPr b="0" lang="zh-CN" sz="1370" strike="noStrike" u="none">
                <a:solidFill>
                  <a:srgbClr val="9aff9a"/>
                </a:solidFill>
                <a:effectLst/>
                <a:uFillTx/>
                <a:latin typeface="NotoSansJP"/>
                <a:ea typeface="NotoSansJP"/>
              </a:rPr>
              <a:t>投資</a:t>
            </a:r>
            <a:endParaRPr b="0" lang="en-US" sz="1370" strike="noStrike" u="none">
              <a:solidFill>
                <a:srgbClr val="000000"/>
              </a:solidFill>
              <a:effectLst/>
              <a:uFillTx/>
              <a:latin typeface="Times New Roman"/>
            </a:endParaRPr>
          </a:p>
        </p:txBody>
      </p:sp>
      <p:pic>
        <p:nvPicPr>
          <p:cNvPr id="215" name="" descr=""/>
          <p:cNvPicPr/>
          <p:nvPr/>
        </p:nvPicPr>
        <p:blipFill>
          <a:blip r:embed="rId11"/>
          <a:stretch/>
        </p:blipFill>
        <p:spPr>
          <a:xfrm>
            <a:off x="1322640" y="4358160"/>
            <a:ext cx="1820880" cy="151560"/>
          </a:xfrm>
          <a:prstGeom prst="rect">
            <a:avLst/>
          </a:prstGeom>
          <a:noFill/>
          <a:ln w="0">
            <a:noFill/>
          </a:ln>
        </p:spPr>
      </p:pic>
      <p:pic>
        <p:nvPicPr>
          <p:cNvPr id="216" name="" descr=""/>
          <p:cNvPicPr/>
          <p:nvPr/>
        </p:nvPicPr>
        <p:blipFill>
          <a:blip r:embed="rId12"/>
          <a:stretch/>
        </p:blipFill>
        <p:spPr>
          <a:xfrm>
            <a:off x="4546080" y="3686040"/>
            <a:ext cx="151560" cy="173160"/>
          </a:xfrm>
          <a:prstGeom prst="rect">
            <a:avLst/>
          </a:prstGeom>
          <a:noFill/>
          <a:ln w="0">
            <a:noFill/>
          </a:ln>
        </p:spPr>
      </p:pic>
      <p:pic>
        <p:nvPicPr>
          <p:cNvPr id="217" name="" descr=""/>
          <p:cNvPicPr/>
          <p:nvPr/>
        </p:nvPicPr>
        <p:blipFill>
          <a:blip r:embed="rId13"/>
          <a:stretch/>
        </p:blipFill>
        <p:spPr>
          <a:xfrm>
            <a:off x="4408560" y="3946320"/>
            <a:ext cx="433440" cy="21240"/>
          </a:xfrm>
          <a:prstGeom prst="rect">
            <a:avLst/>
          </a:prstGeom>
          <a:noFill/>
          <a:ln w="0">
            <a:noFill/>
          </a:ln>
        </p:spPr>
      </p:pic>
      <p:sp>
        <p:nvSpPr>
          <p:cNvPr id="218" name=""/>
          <p:cNvSpPr txBox="1"/>
          <p:nvPr/>
        </p:nvSpPr>
        <p:spPr>
          <a:xfrm>
            <a:off x="2058480" y="4096080"/>
            <a:ext cx="348120" cy="252000"/>
          </a:xfrm>
          <a:prstGeom prst="rect">
            <a:avLst/>
          </a:prstGeom>
          <a:noFill/>
          <a:ln w="0">
            <a:noFill/>
          </a:ln>
        </p:spPr>
        <p:txBody>
          <a:bodyPr wrap="none" lIns="0" rIns="0" tIns="0" bIns="0" anchor="t">
            <a:spAutoFit/>
          </a:bodyPr>
          <a:p>
            <a:r>
              <a:rPr b="0" lang="zh-CN" sz="1370" strike="noStrike" u="none">
                <a:solidFill>
                  <a:srgbClr val="ff9a9a"/>
                </a:solidFill>
                <a:effectLst/>
                <a:uFillTx/>
                <a:latin typeface="NotoSansJP"/>
                <a:ea typeface="NotoSansJP"/>
              </a:rPr>
              <a:t>義務</a:t>
            </a:r>
            <a:endParaRPr b="0" lang="en-US" sz="1370" strike="noStrike" u="none">
              <a:solidFill>
                <a:srgbClr val="000000"/>
              </a:solidFill>
              <a:effectLst/>
              <a:uFillTx/>
              <a:latin typeface="Times New Roman"/>
            </a:endParaRPr>
          </a:p>
        </p:txBody>
      </p:sp>
      <p:sp>
        <p:nvSpPr>
          <p:cNvPr id="219" name=""/>
          <p:cNvSpPr/>
          <p:nvPr/>
        </p:nvSpPr>
        <p:spPr>
          <a:xfrm>
            <a:off x="6728400" y="3375000"/>
            <a:ext cx="578520" cy="578520"/>
          </a:xfrm>
          <a:custGeom>
            <a:avLst/>
            <a:gdLst/>
            <a:ahLst/>
            <a:rect l="0" t="0" r="r" b="b"/>
            <a:pathLst>
              <a:path w="1607" h="1607">
                <a:moveTo>
                  <a:pt x="0" y="803"/>
                </a:moveTo>
                <a:cubicBezTo>
                  <a:pt x="0" y="750"/>
                  <a:pt x="6" y="698"/>
                  <a:pt x="16" y="646"/>
                </a:cubicBezTo>
                <a:cubicBezTo>
                  <a:pt x="26" y="595"/>
                  <a:pt x="41" y="545"/>
                  <a:pt x="62" y="496"/>
                </a:cubicBezTo>
                <a:cubicBezTo>
                  <a:pt x="82" y="447"/>
                  <a:pt x="106" y="401"/>
                  <a:pt x="136" y="357"/>
                </a:cubicBezTo>
                <a:cubicBezTo>
                  <a:pt x="165" y="313"/>
                  <a:pt x="198" y="273"/>
                  <a:pt x="236" y="235"/>
                </a:cubicBezTo>
                <a:cubicBezTo>
                  <a:pt x="273" y="198"/>
                  <a:pt x="313" y="165"/>
                  <a:pt x="357" y="135"/>
                </a:cubicBezTo>
                <a:cubicBezTo>
                  <a:pt x="401" y="106"/>
                  <a:pt x="447" y="81"/>
                  <a:pt x="496" y="61"/>
                </a:cubicBezTo>
                <a:cubicBezTo>
                  <a:pt x="545" y="41"/>
                  <a:pt x="595" y="26"/>
                  <a:pt x="647" y="15"/>
                </a:cubicBezTo>
                <a:cubicBezTo>
                  <a:pt x="698" y="5"/>
                  <a:pt x="751" y="0"/>
                  <a:pt x="803" y="0"/>
                </a:cubicBezTo>
                <a:cubicBezTo>
                  <a:pt x="856" y="0"/>
                  <a:pt x="908" y="5"/>
                  <a:pt x="960" y="15"/>
                </a:cubicBezTo>
                <a:cubicBezTo>
                  <a:pt x="1012" y="26"/>
                  <a:pt x="1062" y="41"/>
                  <a:pt x="1111" y="61"/>
                </a:cubicBezTo>
                <a:cubicBezTo>
                  <a:pt x="1159" y="81"/>
                  <a:pt x="1206" y="106"/>
                  <a:pt x="1250" y="135"/>
                </a:cubicBezTo>
                <a:cubicBezTo>
                  <a:pt x="1293" y="165"/>
                  <a:pt x="1334" y="198"/>
                  <a:pt x="1371" y="235"/>
                </a:cubicBezTo>
                <a:cubicBezTo>
                  <a:pt x="1410" y="273"/>
                  <a:pt x="1443" y="313"/>
                  <a:pt x="1472" y="357"/>
                </a:cubicBezTo>
                <a:cubicBezTo>
                  <a:pt x="1501" y="401"/>
                  <a:pt x="1526" y="447"/>
                  <a:pt x="1546" y="496"/>
                </a:cubicBezTo>
                <a:cubicBezTo>
                  <a:pt x="1567" y="545"/>
                  <a:pt x="1582" y="595"/>
                  <a:pt x="1592" y="646"/>
                </a:cubicBezTo>
                <a:cubicBezTo>
                  <a:pt x="1602" y="698"/>
                  <a:pt x="1607" y="750"/>
                  <a:pt x="1607" y="803"/>
                </a:cubicBezTo>
                <a:cubicBezTo>
                  <a:pt x="1607" y="856"/>
                  <a:pt x="1602" y="908"/>
                  <a:pt x="1592" y="960"/>
                </a:cubicBezTo>
                <a:cubicBezTo>
                  <a:pt x="1582" y="1011"/>
                  <a:pt x="1567" y="1062"/>
                  <a:pt x="1546" y="1111"/>
                </a:cubicBezTo>
                <a:cubicBezTo>
                  <a:pt x="1526" y="1160"/>
                  <a:pt x="1501" y="1206"/>
                  <a:pt x="1472" y="1250"/>
                </a:cubicBezTo>
                <a:cubicBezTo>
                  <a:pt x="1443" y="1294"/>
                  <a:pt x="1410" y="1335"/>
                  <a:pt x="1371" y="1372"/>
                </a:cubicBezTo>
                <a:cubicBezTo>
                  <a:pt x="1334" y="1409"/>
                  <a:pt x="1293" y="1443"/>
                  <a:pt x="1250" y="1472"/>
                </a:cubicBezTo>
                <a:cubicBezTo>
                  <a:pt x="1206" y="1501"/>
                  <a:pt x="1159" y="1526"/>
                  <a:pt x="1111" y="1546"/>
                </a:cubicBezTo>
                <a:cubicBezTo>
                  <a:pt x="1062" y="1566"/>
                  <a:pt x="1012" y="1581"/>
                  <a:pt x="960" y="1592"/>
                </a:cubicBezTo>
                <a:cubicBezTo>
                  <a:pt x="908" y="1602"/>
                  <a:pt x="856" y="1607"/>
                  <a:pt x="803" y="1607"/>
                </a:cubicBezTo>
                <a:cubicBezTo>
                  <a:pt x="751" y="1607"/>
                  <a:pt x="698" y="1602"/>
                  <a:pt x="647" y="1592"/>
                </a:cubicBezTo>
                <a:cubicBezTo>
                  <a:pt x="595" y="1581"/>
                  <a:pt x="545" y="1566"/>
                  <a:pt x="496" y="1546"/>
                </a:cubicBezTo>
                <a:cubicBezTo>
                  <a:pt x="447" y="1526"/>
                  <a:pt x="401" y="1501"/>
                  <a:pt x="357" y="1472"/>
                </a:cubicBezTo>
                <a:cubicBezTo>
                  <a:pt x="313" y="1443"/>
                  <a:pt x="273" y="1409"/>
                  <a:pt x="236" y="1372"/>
                </a:cubicBezTo>
                <a:cubicBezTo>
                  <a:pt x="198" y="1335"/>
                  <a:pt x="165" y="1294"/>
                  <a:pt x="136" y="1250"/>
                </a:cubicBezTo>
                <a:cubicBezTo>
                  <a:pt x="106" y="1206"/>
                  <a:pt x="82" y="1160"/>
                  <a:pt x="62" y="1111"/>
                </a:cubicBezTo>
                <a:cubicBezTo>
                  <a:pt x="41" y="1062"/>
                  <a:pt x="26" y="1011"/>
                  <a:pt x="16" y="960"/>
                </a:cubicBezTo>
                <a:cubicBezTo>
                  <a:pt x="6" y="908"/>
                  <a:pt x="0" y="856"/>
                  <a:pt x="0" y="803"/>
                </a:cubicBezTo>
                <a:close/>
              </a:path>
            </a:pathLst>
          </a:custGeom>
          <a:solidFill>
            <a:srgbClr val="9aff9a">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20" name=""/>
          <p:cNvSpPr/>
          <p:nvPr/>
        </p:nvSpPr>
        <p:spPr>
          <a:xfrm>
            <a:off x="6728400" y="3375000"/>
            <a:ext cx="578520" cy="578520"/>
          </a:xfrm>
          <a:custGeom>
            <a:avLst/>
            <a:gdLst/>
            <a:ahLst/>
            <a:rect l="0" t="0" r="r" b="b"/>
            <a:pathLst>
              <a:path w="1607" h="1607">
                <a:moveTo>
                  <a:pt x="0" y="803"/>
                </a:moveTo>
                <a:cubicBezTo>
                  <a:pt x="0" y="750"/>
                  <a:pt x="6" y="698"/>
                  <a:pt x="16" y="646"/>
                </a:cubicBezTo>
                <a:cubicBezTo>
                  <a:pt x="26" y="595"/>
                  <a:pt x="41" y="545"/>
                  <a:pt x="62" y="496"/>
                </a:cubicBezTo>
                <a:cubicBezTo>
                  <a:pt x="82" y="447"/>
                  <a:pt x="106" y="401"/>
                  <a:pt x="136" y="357"/>
                </a:cubicBezTo>
                <a:cubicBezTo>
                  <a:pt x="165" y="313"/>
                  <a:pt x="198" y="273"/>
                  <a:pt x="236" y="235"/>
                </a:cubicBezTo>
                <a:cubicBezTo>
                  <a:pt x="273" y="198"/>
                  <a:pt x="313" y="165"/>
                  <a:pt x="357" y="135"/>
                </a:cubicBezTo>
                <a:cubicBezTo>
                  <a:pt x="401" y="106"/>
                  <a:pt x="447" y="81"/>
                  <a:pt x="496" y="61"/>
                </a:cubicBezTo>
                <a:cubicBezTo>
                  <a:pt x="545" y="41"/>
                  <a:pt x="595" y="26"/>
                  <a:pt x="647" y="15"/>
                </a:cubicBezTo>
                <a:cubicBezTo>
                  <a:pt x="698" y="5"/>
                  <a:pt x="751" y="0"/>
                  <a:pt x="803" y="0"/>
                </a:cubicBezTo>
                <a:cubicBezTo>
                  <a:pt x="856" y="0"/>
                  <a:pt x="908" y="5"/>
                  <a:pt x="960" y="15"/>
                </a:cubicBezTo>
                <a:cubicBezTo>
                  <a:pt x="1012" y="26"/>
                  <a:pt x="1062" y="41"/>
                  <a:pt x="1111" y="61"/>
                </a:cubicBezTo>
                <a:cubicBezTo>
                  <a:pt x="1159" y="81"/>
                  <a:pt x="1206" y="106"/>
                  <a:pt x="1250" y="135"/>
                </a:cubicBezTo>
                <a:cubicBezTo>
                  <a:pt x="1293" y="165"/>
                  <a:pt x="1334" y="198"/>
                  <a:pt x="1371" y="235"/>
                </a:cubicBezTo>
                <a:cubicBezTo>
                  <a:pt x="1410" y="273"/>
                  <a:pt x="1443" y="313"/>
                  <a:pt x="1472" y="357"/>
                </a:cubicBezTo>
                <a:cubicBezTo>
                  <a:pt x="1501" y="401"/>
                  <a:pt x="1526" y="447"/>
                  <a:pt x="1546" y="496"/>
                </a:cubicBezTo>
                <a:cubicBezTo>
                  <a:pt x="1567" y="545"/>
                  <a:pt x="1582" y="595"/>
                  <a:pt x="1592" y="646"/>
                </a:cubicBezTo>
                <a:cubicBezTo>
                  <a:pt x="1602" y="698"/>
                  <a:pt x="1607" y="750"/>
                  <a:pt x="1607" y="803"/>
                </a:cubicBezTo>
                <a:cubicBezTo>
                  <a:pt x="1607" y="856"/>
                  <a:pt x="1602" y="908"/>
                  <a:pt x="1592" y="960"/>
                </a:cubicBezTo>
                <a:cubicBezTo>
                  <a:pt x="1582" y="1011"/>
                  <a:pt x="1567" y="1062"/>
                  <a:pt x="1546" y="1111"/>
                </a:cubicBezTo>
                <a:cubicBezTo>
                  <a:pt x="1526" y="1160"/>
                  <a:pt x="1501" y="1206"/>
                  <a:pt x="1472" y="1250"/>
                </a:cubicBezTo>
                <a:cubicBezTo>
                  <a:pt x="1443" y="1294"/>
                  <a:pt x="1410" y="1335"/>
                  <a:pt x="1371" y="1372"/>
                </a:cubicBezTo>
                <a:cubicBezTo>
                  <a:pt x="1334" y="1409"/>
                  <a:pt x="1293" y="1443"/>
                  <a:pt x="1250" y="1472"/>
                </a:cubicBezTo>
                <a:cubicBezTo>
                  <a:pt x="1206" y="1501"/>
                  <a:pt x="1159" y="1526"/>
                  <a:pt x="1111" y="1546"/>
                </a:cubicBezTo>
                <a:cubicBezTo>
                  <a:pt x="1062" y="1566"/>
                  <a:pt x="1012" y="1581"/>
                  <a:pt x="960" y="1592"/>
                </a:cubicBezTo>
                <a:cubicBezTo>
                  <a:pt x="908" y="1602"/>
                  <a:pt x="856" y="1607"/>
                  <a:pt x="803" y="1607"/>
                </a:cubicBezTo>
                <a:cubicBezTo>
                  <a:pt x="751" y="1607"/>
                  <a:pt x="698" y="1602"/>
                  <a:pt x="647" y="1592"/>
                </a:cubicBezTo>
                <a:cubicBezTo>
                  <a:pt x="595" y="1581"/>
                  <a:pt x="545" y="1566"/>
                  <a:pt x="496" y="1546"/>
                </a:cubicBezTo>
                <a:cubicBezTo>
                  <a:pt x="447" y="1526"/>
                  <a:pt x="401" y="1501"/>
                  <a:pt x="357" y="1472"/>
                </a:cubicBezTo>
                <a:cubicBezTo>
                  <a:pt x="313" y="1443"/>
                  <a:pt x="273" y="1409"/>
                  <a:pt x="236" y="1372"/>
                </a:cubicBezTo>
                <a:cubicBezTo>
                  <a:pt x="198" y="1335"/>
                  <a:pt x="165" y="1294"/>
                  <a:pt x="136" y="1250"/>
                </a:cubicBezTo>
                <a:cubicBezTo>
                  <a:pt x="106" y="1206"/>
                  <a:pt x="82" y="1160"/>
                  <a:pt x="62" y="1111"/>
                </a:cubicBezTo>
                <a:cubicBezTo>
                  <a:pt x="41" y="1062"/>
                  <a:pt x="26" y="1011"/>
                  <a:pt x="16" y="960"/>
                </a:cubicBezTo>
                <a:cubicBezTo>
                  <a:pt x="6" y="908"/>
                  <a:pt x="0" y="856"/>
                  <a:pt x="0" y="803"/>
                </a:cubicBezTo>
                <a:moveTo>
                  <a:pt x="803" y="40"/>
                </a:moveTo>
                <a:cubicBezTo>
                  <a:pt x="778" y="40"/>
                  <a:pt x="754" y="41"/>
                  <a:pt x="729" y="44"/>
                </a:cubicBezTo>
                <a:cubicBezTo>
                  <a:pt x="704" y="46"/>
                  <a:pt x="679" y="50"/>
                  <a:pt x="655" y="55"/>
                </a:cubicBezTo>
                <a:cubicBezTo>
                  <a:pt x="630" y="60"/>
                  <a:pt x="606" y="66"/>
                  <a:pt x="582" y="73"/>
                </a:cubicBezTo>
                <a:cubicBezTo>
                  <a:pt x="558" y="80"/>
                  <a:pt x="535" y="89"/>
                  <a:pt x="511" y="98"/>
                </a:cubicBezTo>
                <a:cubicBezTo>
                  <a:pt x="488" y="108"/>
                  <a:pt x="466" y="119"/>
                  <a:pt x="444" y="130"/>
                </a:cubicBezTo>
                <a:cubicBezTo>
                  <a:pt x="422" y="142"/>
                  <a:pt x="400" y="155"/>
                  <a:pt x="380" y="169"/>
                </a:cubicBezTo>
                <a:cubicBezTo>
                  <a:pt x="359" y="183"/>
                  <a:pt x="339" y="198"/>
                  <a:pt x="319" y="213"/>
                </a:cubicBezTo>
                <a:cubicBezTo>
                  <a:pt x="300" y="229"/>
                  <a:pt x="282" y="246"/>
                  <a:pt x="264" y="264"/>
                </a:cubicBezTo>
                <a:cubicBezTo>
                  <a:pt x="246" y="281"/>
                  <a:pt x="230" y="300"/>
                  <a:pt x="214" y="319"/>
                </a:cubicBezTo>
                <a:cubicBezTo>
                  <a:pt x="198" y="338"/>
                  <a:pt x="183" y="358"/>
                  <a:pt x="169" y="379"/>
                </a:cubicBezTo>
                <a:cubicBezTo>
                  <a:pt x="155" y="400"/>
                  <a:pt x="142" y="421"/>
                  <a:pt x="131" y="443"/>
                </a:cubicBezTo>
                <a:cubicBezTo>
                  <a:pt x="119" y="466"/>
                  <a:pt x="108" y="488"/>
                  <a:pt x="99" y="511"/>
                </a:cubicBezTo>
                <a:cubicBezTo>
                  <a:pt x="89" y="534"/>
                  <a:pt x="81" y="558"/>
                  <a:pt x="73" y="582"/>
                </a:cubicBezTo>
                <a:cubicBezTo>
                  <a:pt x="66" y="606"/>
                  <a:pt x="60" y="630"/>
                  <a:pt x="55" y="654"/>
                </a:cubicBezTo>
                <a:cubicBezTo>
                  <a:pt x="50" y="679"/>
                  <a:pt x="47" y="703"/>
                  <a:pt x="44" y="728"/>
                </a:cubicBezTo>
                <a:cubicBezTo>
                  <a:pt x="42" y="753"/>
                  <a:pt x="41" y="778"/>
                  <a:pt x="41" y="803"/>
                </a:cubicBezTo>
                <a:cubicBezTo>
                  <a:pt x="41" y="828"/>
                  <a:pt x="42" y="853"/>
                  <a:pt x="44" y="878"/>
                </a:cubicBezTo>
                <a:cubicBezTo>
                  <a:pt x="47" y="903"/>
                  <a:pt x="50" y="927"/>
                  <a:pt x="55" y="952"/>
                </a:cubicBezTo>
                <a:cubicBezTo>
                  <a:pt x="60" y="976"/>
                  <a:pt x="66" y="1001"/>
                  <a:pt x="73" y="1025"/>
                </a:cubicBezTo>
                <a:cubicBezTo>
                  <a:pt x="81" y="1048"/>
                  <a:pt x="89" y="1073"/>
                  <a:pt x="99" y="1096"/>
                </a:cubicBezTo>
                <a:cubicBezTo>
                  <a:pt x="108" y="1119"/>
                  <a:pt x="119" y="1142"/>
                  <a:pt x="131" y="1164"/>
                </a:cubicBezTo>
                <a:cubicBezTo>
                  <a:pt x="142" y="1186"/>
                  <a:pt x="155" y="1207"/>
                  <a:pt x="169" y="1228"/>
                </a:cubicBezTo>
                <a:cubicBezTo>
                  <a:pt x="183" y="1249"/>
                  <a:pt x="198" y="1269"/>
                  <a:pt x="214" y="1288"/>
                </a:cubicBezTo>
                <a:cubicBezTo>
                  <a:pt x="230" y="1307"/>
                  <a:pt x="246" y="1326"/>
                  <a:pt x="264" y="1344"/>
                </a:cubicBezTo>
                <a:cubicBezTo>
                  <a:pt x="282" y="1361"/>
                  <a:pt x="300" y="1378"/>
                  <a:pt x="319" y="1394"/>
                </a:cubicBezTo>
                <a:cubicBezTo>
                  <a:pt x="339" y="1410"/>
                  <a:pt x="359" y="1425"/>
                  <a:pt x="380" y="1438"/>
                </a:cubicBezTo>
                <a:cubicBezTo>
                  <a:pt x="400" y="1452"/>
                  <a:pt x="422" y="1465"/>
                  <a:pt x="444" y="1477"/>
                </a:cubicBezTo>
                <a:cubicBezTo>
                  <a:pt x="466" y="1489"/>
                  <a:pt x="488" y="1499"/>
                  <a:pt x="511" y="1509"/>
                </a:cubicBezTo>
                <a:cubicBezTo>
                  <a:pt x="535" y="1518"/>
                  <a:pt x="558" y="1527"/>
                  <a:pt x="582" y="1534"/>
                </a:cubicBezTo>
                <a:cubicBezTo>
                  <a:pt x="606" y="1541"/>
                  <a:pt x="630" y="1547"/>
                  <a:pt x="655" y="1552"/>
                </a:cubicBezTo>
                <a:cubicBezTo>
                  <a:pt x="679" y="1557"/>
                  <a:pt x="704" y="1561"/>
                  <a:pt x="729" y="1563"/>
                </a:cubicBezTo>
                <a:cubicBezTo>
                  <a:pt x="754" y="1566"/>
                  <a:pt x="778" y="1567"/>
                  <a:pt x="803" y="1567"/>
                </a:cubicBezTo>
                <a:cubicBezTo>
                  <a:pt x="828" y="1567"/>
                  <a:pt x="853" y="1566"/>
                  <a:pt x="878" y="1563"/>
                </a:cubicBezTo>
                <a:cubicBezTo>
                  <a:pt x="903" y="1561"/>
                  <a:pt x="928" y="1557"/>
                  <a:pt x="952" y="1552"/>
                </a:cubicBezTo>
                <a:cubicBezTo>
                  <a:pt x="977" y="1547"/>
                  <a:pt x="1001" y="1541"/>
                  <a:pt x="1025" y="1534"/>
                </a:cubicBezTo>
                <a:cubicBezTo>
                  <a:pt x="1049" y="1527"/>
                  <a:pt x="1072" y="1518"/>
                  <a:pt x="1095" y="1509"/>
                </a:cubicBezTo>
                <a:cubicBezTo>
                  <a:pt x="1118" y="1499"/>
                  <a:pt x="1141" y="1489"/>
                  <a:pt x="1163" y="1477"/>
                </a:cubicBezTo>
                <a:cubicBezTo>
                  <a:pt x="1185" y="1465"/>
                  <a:pt x="1207" y="1452"/>
                  <a:pt x="1227" y="1438"/>
                </a:cubicBezTo>
                <a:cubicBezTo>
                  <a:pt x="1248" y="1425"/>
                  <a:pt x="1268" y="1410"/>
                  <a:pt x="1287" y="1394"/>
                </a:cubicBezTo>
                <a:cubicBezTo>
                  <a:pt x="1307" y="1378"/>
                  <a:pt x="1325" y="1361"/>
                  <a:pt x="1343" y="1344"/>
                </a:cubicBezTo>
                <a:cubicBezTo>
                  <a:pt x="1361" y="1326"/>
                  <a:pt x="1377" y="1307"/>
                  <a:pt x="1394" y="1288"/>
                </a:cubicBezTo>
                <a:cubicBezTo>
                  <a:pt x="1410" y="1269"/>
                  <a:pt x="1425" y="1249"/>
                  <a:pt x="1439" y="1228"/>
                </a:cubicBezTo>
                <a:cubicBezTo>
                  <a:pt x="1453" y="1207"/>
                  <a:pt x="1465" y="1186"/>
                  <a:pt x="1477" y="1164"/>
                </a:cubicBezTo>
                <a:cubicBezTo>
                  <a:pt x="1489" y="1142"/>
                  <a:pt x="1500" y="1119"/>
                  <a:pt x="1509" y="1096"/>
                </a:cubicBezTo>
                <a:cubicBezTo>
                  <a:pt x="1519" y="1073"/>
                  <a:pt x="1527" y="1048"/>
                  <a:pt x="1534" y="1025"/>
                </a:cubicBezTo>
                <a:cubicBezTo>
                  <a:pt x="1542" y="1001"/>
                  <a:pt x="1548" y="976"/>
                  <a:pt x="1553" y="952"/>
                </a:cubicBezTo>
                <a:cubicBezTo>
                  <a:pt x="1558" y="927"/>
                  <a:pt x="1561" y="903"/>
                  <a:pt x="1564" y="878"/>
                </a:cubicBezTo>
                <a:cubicBezTo>
                  <a:pt x="1566" y="853"/>
                  <a:pt x="1567" y="828"/>
                  <a:pt x="1567" y="803"/>
                </a:cubicBezTo>
                <a:cubicBezTo>
                  <a:pt x="1567" y="778"/>
                  <a:pt x="1566" y="753"/>
                  <a:pt x="1564" y="728"/>
                </a:cubicBezTo>
                <a:cubicBezTo>
                  <a:pt x="1561" y="703"/>
                  <a:pt x="1558" y="679"/>
                  <a:pt x="1553" y="654"/>
                </a:cubicBezTo>
                <a:cubicBezTo>
                  <a:pt x="1548" y="630"/>
                  <a:pt x="1542" y="606"/>
                  <a:pt x="1534" y="582"/>
                </a:cubicBezTo>
                <a:cubicBezTo>
                  <a:pt x="1527" y="558"/>
                  <a:pt x="1519" y="534"/>
                  <a:pt x="1509" y="511"/>
                </a:cubicBezTo>
                <a:cubicBezTo>
                  <a:pt x="1500" y="488"/>
                  <a:pt x="1489" y="466"/>
                  <a:pt x="1477" y="443"/>
                </a:cubicBezTo>
                <a:cubicBezTo>
                  <a:pt x="1465" y="421"/>
                  <a:pt x="1453" y="400"/>
                  <a:pt x="1439" y="379"/>
                </a:cubicBezTo>
                <a:cubicBezTo>
                  <a:pt x="1425" y="358"/>
                  <a:pt x="1410" y="338"/>
                  <a:pt x="1394" y="319"/>
                </a:cubicBezTo>
                <a:cubicBezTo>
                  <a:pt x="1377" y="300"/>
                  <a:pt x="1361" y="281"/>
                  <a:pt x="1343" y="264"/>
                </a:cubicBezTo>
                <a:cubicBezTo>
                  <a:pt x="1325" y="246"/>
                  <a:pt x="1307" y="229"/>
                  <a:pt x="1287" y="213"/>
                </a:cubicBezTo>
                <a:cubicBezTo>
                  <a:pt x="1268" y="198"/>
                  <a:pt x="1248" y="183"/>
                  <a:pt x="1227" y="169"/>
                </a:cubicBezTo>
                <a:cubicBezTo>
                  <a:pt x="1207" y="155"/>
                  <a:pt x="1185" y="142"/>
                  <a:pt x="1163" y="130"/>
                </a:cubicBezTo>
                <a:cubicBezTo>
                  <a:pt x="1141" y="119"/>
                  <a:pt x="1118" y="108"/>
                  <a:pt x="1095" y="98"/>
                </a:cubicBezTo>
                <a:cubicBezTo>
                  <a:pt x="1072" y="89"/>
                  <a:pt x="1049" y="80"/>
                  <a:pt x="1025" y="73"/>
                </a:cubicBezTo>
                <a:cubicBezTo>
                  <a:pt x="1001" y="66"/>
                  <a:pt x="977" y="60"/>
                  <a:pt x="952" y="55"/>
                </a:cubicBezTo>
                <a:cubicBezTo>
                  <a:pt x="928" y="50"/>
                  <a:pt x="903" y="46"/>
                  <a:pt x="878" y="44"/>
                </a:cubicBezTo>
                <a:cubicBezTo>
                  <a:pt x="853" y="41"/>
                  <a:pt x="828" y="40"/>
                  <a:pt x="803" y="40"/>
                </a:cubicBezTo>
                <a:close/>
              </a:path>
            </a:pathLst>
          </a:custGeom>
          <a:solidFill>
            <a:srgbClr val="9aff9a">
              <a:alpha val="5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21" name="" descr=""/>
          <p:cNvPicPr/>
          <p:nvPr/>
        </p:nvPicPr>
        <p:blipFill>
          <a:blip r:embed="rId14"/>
          <a:stretch/>
        </p:blipFill>
        <p:spPr>
          <a:xfrm>
            <a:off x="6923880" y="3534120"/>
            <a:ext cx="194760" cy="259920"/>
          </a:xfrm>
          <a:prstGeom prst="rect">
            <a:avLst/>
          </a:prstGeom>
          <a:noFill/>
          <a:ln w="0">
            <a:noFill/>
          </a:ln>
        </p:spPr>
      </p:pic>
      <p:sp>
        <p:nvSpPr>
          <p:cNvPr id="222" name=""/>
          <p:cNvSpPr txBox="1"/>
          <p:nvPr/>
        </p:nvSpPr>
        <p:spPr>
          <a:xfrm>
            <a:off x="4220640" y="4076280"/>
            <a:ext cx="8053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パラダイムシフト</a:t>
            </a:r>
            <a:endParaRPr b="0" lang="en-US" sz="790" strike="noStrike" u="none">
              <a:solidFill>
                <a:srgbClr val="000000"/>
              </a:solidFill>
              <a:effectLst/>
              <a:uFillTx/>
              <a:latin typeface="Times New Roman"/>
            </a:endParaRPr>
          </a:p>
        </p:txBody>
      </p:sp>
      <p:pic>
        <p:nvPicPr>
          <p:cNvPr id="223" name="" descr=""/>
          <p:cNvPicPr/>
          <p:nvPr/>
        </p:nvPicPr>
        <p:blipFill>
          <a:blip r:embed="rId15"/>
          <a:stretch/>
        </p:blipFill>
        <p:spPr>
          <a:xfrm>
            <a:off x="6005880" y="4358160"/>
            <a:ext cx="2023200" cy="151560"/>
          </a:xfrm>
          <a:prstGeom prst="rect">
            <a:avLst/>
          </a:prstGeom>
          <a:noFill/>
          <a:ln w="0">
            <a:noFill/>
          </a:ln>
        </p:spPr>
      </p:pic>
      <p:sp>
        <p:nvSpPr>
          <p:cNvPr id="224" name=""/>
          <p:cNvSpPr/>
          <p:nvPr/>
        </p:nvSpPr>
        <p:spPr>
          <a:xfrm>
            <a:off x="462240" y="4856760"/>
            <a:ext cx="8326440" cy="1481760"/>
          </a:xfrm>
          <a:custGeom>
            <a:avLst/>
            <a:gdLst/>
            <a:ahLst/>
            <a:rect l="0" t="0" r="r" b="b"/>
            <a:pathLst>
              <a:path w="23129" h="4116">
                <a:moveTo>
                  <a:pt x="0" y="3875"/>
                </a:moveTo>
                <a:lnTo>
                  <a:pt x="0" y="241"/>
                </a:lnTo>
                <a:cubicBezTo>
                  <a:pt x="0" y="225"/>
                  <a:pt x="2" y="209"/>
                  <a:pt x="5" y="194"/>
                </a:cubicBezTo>
                <a:cubicBezTo>
                  <a:pt x="8" y="178"/>
                  <a:pt x="13" y="163"/>
                  <a:pt x="19" y="148"/>
                </a:cubicBezTo>
                <a:cubicBezTo>
                  <a:pt x="25" y="134"/>
                  <a:pt x="32" y="120"/>
                  <a:pt x="41" y="107"/>
                </a:cubicBezTo>
                <a:cubicBezTo>
                  <a:pt x="50" y="94"/>
                  <a:pt x="60" y="81"/>
                  <a:pt x="71" y="70"/>
                </a:cubicBezTo>
                <a:cubicBezTo>
                  <a:pt x="82" y="59"/>
                  <a:pt x="94" y="49"/>
                  <a:pt x="107" y="40"/>
                </a:cubicBezTo>
                <a:cubicBezTo>
                  <a:pt x="121" y="31"/>
                  <a:pt x="134" y="24"/>
                  <a:pt x="149" y="18"/>
                </a:cubicBezTo>
                <a:cubicBezTo>
                  <a:pt x="164" y="12"/>
                  <a:pt x="179" y="7"/>
                  <a:pt x="194" y="4"/>
                </a:cubicBezTo>
                <a:cubicBezTo>
                  <a:pt x="210" y="1"/>
                  <a:pt x="225" y="0"/>
                  <a:pt x="241" y="0"/>
                </a:cubicBezTo>
                <a:lnTo>
                  <a:pt x="22888" y="0"/>
                </a:lnTo>
                <a:cubicBezTo>
                  <a:pt x="22904" y="0"/>
                  <a:pt x="22920" y="1"/>
                  <a:pt x="22935" y="4"/>
                </a:cubicBezTo>
                <a:cubicBezTo>
                  <a:pt x="22951" y="7"/>
                  <a:pt x="22966" y="12"/>
                  <a:pt x="22980" y="18"/>
                </a:cubicBezTo>
                <a:cubicBezTo>
                  <a:pt x="22995" y="24"/>
                  <a:pt x="23009" y="31"/>
                  <a:pt x="23022" y="40"/>
                </a:cubicBezTo>
                <a:cubicBezTo>
                  <a:pt x="23035" y="49"/>
                  <a:pt x="23047" y="59"/>
                  <a:pt x="23059" y="70"/>
                </a:cubicBezTo>
                <a:cubicBezTo>
                  <a:pt x="23070" y="81"/>
                  <a:pt x="23080" y="94"/>
                  <a:pt x="23088" y="107"/>
                </a:cubicBezTo>
                <a:cubicBezTo>
                  <a:pt x="23097" y="120"/>
                  <a:pt x="23105" y="134"/>
                  <a:pt x="23111" y="148"/>
                </a:cubicBezTo>
                <a:cubicBezTo>
                  <a:pt x="23117" y="163"/>
                  <a:pt x="23121" y="178"/>
                  <a:pt x="23124" y="194"/>
                </a:cubicBezTo>
                <a:cubicBezTo>
                  <a:pt x="23128" y="209"/>
                  <a:pt x="23129" y="225"/>
                  <a:pt x="23129" y="241"/>
                </a:cubicBezTo>
                <a:lnTo>
                  <a:pt x="23129" y="3875"/>
                </a:lnTo>
                <a:cubicBezTo>
                  <a:pt x="23129" y="3891"/>
                  <a:pt x="23128" y="3907"/>
                  <a:pt x="23124" y="3922"/>
                </a:cubicBezTo>
                <a:cubicBezTo>
                  <a:pt x="23121" y="3938"/>
                  <a:pt x="23117" y="3953"/>
                  <a:pt x="23111" y="3968"/>
                </a:cubicBezTo>
                <a:cubicBezTo>
                  <a:pt x="23105" y="3982"/>
                  <a:pt x="23097" y="3996"/>
                  <a:pt x="23088" y="4009"/>
                </a:cubicBezTo>
                <a:cubicBezTo>
                  <a:pt x="23080" y="4022"/>
                  <a:pt x="23070" y="4035"/>
                  <a:pt x="23059" y="4046"/>
                </a:cubicBezTo>
                <a:cubicBezTo>
                  <a:pt x="23047" y="4057"/>
                  <a:pt x="23035" y="4067"/>
                  <a:pt x="23022" y="4076"/>
                </a:cubicBezTo>
                <a:cubicBezTo>
                  <a:pt x="23009" y="4084"/>
                  <a:pt x="22995" y="4092"/>
                  <a:pt x="22980" y="4098"/>
                </a:cubicBezTo>
                <a:cubicBezTo>
                  <a:pt x="22966" y="4104"/>
                  <a:pt x="22951" y="4109"/>
                  <a:pt x="22935" y="4112"/>
                </a:cubicBezTo>
                <a:cubicBezTo>
                  <a:pt x="22920" y="4115"/>
                  <a:pt x="22904" y="4116"/>
                  <a:pt x="22888" y="4116"/>
                </a:cubicBezTo>
                <a:lnTo>
                  <a:pt x="241" y="4116"/>
                </a:lnTo>
                <a:cubicBezTo>
                  <a:pt x="225" y="4116"/>
                  <a:pt x="210" y="4115"/>
                  <a:pt x="194" y="4112"/>
                </a:cubicBezTo>
                <a:cubicBezTo>
                  <a:pt x="179" y="4109"/>
                  <a:pt x="164" y="4104"/>
                  <a:pt x="149" y="4098"/>
                </a:cubicBezTo>
                <a:cubicBezTo>
                  <a:pt x="134" y="4092"/>
                  <a:pt x="121" y="4084"/>
                  <a:pt x="107" y="4076"/>
                </a:cubicBezTo>
                <a:cubicBezTo>
                  <a:pt x="94" y="4067"/>
                  <a:pt x="82" y="4057"/>
                  <a:pt x="71" y="4046"/>
                </a:cubicBezTo>
                <a:cubicBezTo>
                  <a:pt x="60" y="4035"/>
                  <a:pt x="50" y="4022"/>
                  <a:pt x="41" y="4009"/>
                </a:cubicBezTo>
                <a:cubicBezTo>
                  <a:pt x="32" y="3996"/>
                  <a:pt x="25" y="3982"/>
                  <a:pt x="19" y="3968"/>
                </a:cubicBezTo>
                <a:cubicBezTo>
                  <a:pt x="13" y="3953"/>
                  <a:pt x="8" y="3938"/>
                  <a:pt x="5" y="3922"/>
                </a:cubicBezTo>
                <a:cubicBezTo>
                  <a:pt x="2" y="3907"/>
                  <a:pt x="0" y="3891"/>
                  <a:pt x="0" y="3875"/>
                </a:cubicBezTo>
                <a:close/>
              </a:path>
            </a:pathLst>
          </a:custGeom>
          <a:solidFill>
            <a:srgbClr val="ffffff">
              <a:alpha val="12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25" name=""/>
          <p:cNvSpPr/>
          <p:nvPr/>
        </p:nvSpPr>
        <p:spPr>
          <a:xfrm>
            <a:off x="1944000" y="5030280"/>
            <a:ext cx="578520" cy="578520"/>
          </a:xfrm>
          <a:custGeom>
            <a:avLst/>
            <a:gdLst/>
            <a:ahLst/>
            <a:rect l="0" t="0" r="r" b="b"/>
            <a:pathLst>
              <a:path w="1607" h="1607">
                <a:moveTo>
                  <a:pt x="15" y="646"/>
                </a:moveTo>
                <a:cubicBezTo>
                  <a:pt x="26" y="594"/>
                  <a:pt x="41" y="544"/>
                  <a:pt x="61" y="495"/>
                </a:cubicBezTo>
                <a:cubicBezTo>
                  <a:pt x="81" y="447"/>
                  <a:pt x="106" y="400"/>
                  <a:pt x="135" y="356"/>
                </a:cubicBezTo>
                <a:cubicBezTo>
                  <a:pt x="165" y="313"/>
                  <a:pt x="198" y="272"/>
                  <a:pt x="236" y="235"/>
                </a:cubicBezTo>
                <a:cubicBezTo>
                  <a:pt x="273" y="197"/>
                  <a:pt x="314" y="164"/>
                  <a:pt x="358" y="135"/>
                </a:cubicBezTo>
                <a:cubicBezTo>
                  <a:pt x="402" y="106"/>
                  <a:pt x="448" y="81"/>
                  <a:pt x="497" y="61"/>
                </a:cubicBezTo>
                <a:cubicBezTo>
                  <a:pt x="545" y="40"/>
                  <a:pt x="596" y="25"/>
                  <a:pt x="647" y="15"/>
                </a:cubicBezTo>
                <a:cubicBezTo>
                  <a:pt x="699" y="5"/>
                  <a:pt x="751" y="0"/>
                  <a:pt x="804" y="0"/>
                </a:cubicBezTo>
                <a:cubicBezTo>
                  <a:pt x="857" y="0"/>
                  <a:pt x="909" y="5"/>
                  <a:pt x="961" y="15"/>
                </a:cubicBezTo>
                <a:cubicBezTo>
                  <a:pt x="1012" y="25"/>
                  <a:pt x="1063" y="40"/>
                  <a:pt x="1111" y="61"/>
                </a:cubicBezTo>
                <a:cubicBezTo>
                  <a:pt x="1160" y="81"/>
                  <a:pt x="1206" y="106"/>
                  <a:pt x="1250" y="135"/>
                </a:cubicBezTo>
                <a:cubicBezTo>
                  <a:pt x="1294" y="164"/>
                  <a:pt x="1335" y="197"/>
                  <a:pt x="1372" y="235"/>
                </a:cubicBezTo>
                <a:cubicBezTo>
                  <a:pt x="1409" y="272"/>
                  <a:pt x="1442" y="313"/>
                  <a:pt x="1472" y="356"/>
                </a:cubicBezTo>
                <a:cubicBezTo>
                  <a:pt x="1501" y="400"/>
                  <a:pt x="1526" y="447"/>
                  <a:pt x="1546" y="495"/>
                </a:cubicBezTo>
                <a:cubicBezTo>
                  <a:pt x="1566" y="544"/>
                  <a:pt x="1581" y="594"/>
                  <a:pt x="1592" y="646"/>
                </a:cubicBezTo>
                <a:cubicBezTo>
                  <a:pt x="1602" y="698"/>
                  <a:pt x="1607" y="750"/>
                  <a:pt x="1607" y="802"/>
                </a:cubicBezTo>
                <a:lnTo>
                  <a:pt x="1607" y="803"/>
                </a:lnTo>
                <a:cubicBezTo>
                  <a:pt x="1607" y="855"/>
                  <a:pt x="1602" y="908"/>
                  <a:pt x="1592" y="959"/>
                </a:cubicBezTo>
                <a:cubicBezTo>
                  <a:pt x="1581" y="1011"/>
                  <a:pt x="1566" y="1061"/>
                  <a:pt x="1546" y="1110"/>
                </a:cubicBezTo>
                <a:cubicBezTo>
                  <a:pt x="1526" y="1159"/>
                  <a:pt x="1501" y="1205"/>
                  <a:pt x="1472" y="1249"/>
                </a:cubicBezTo>
                <a:cubicBezTo>
                  <a:pt x="1442" y="1294"/>
                  <a:pt x="1409" y="1334"/>
                  <a:pt x="1372" y="1371"/>
                </a:cubicBezTo>
                <a:cubicBezTo>
                  <a:pt x="1335" y="1409"/>
                  <a:pt x="1294" y="1442"/>
                  <a:pt x="1250" y="1471"/>
                </a:cubicBezTo>
                <a:cubicBezTo>
                  <a:pt x="1206" y="1501"/>
                  <a:pt x="1160" y="1525"/>
                  <a:pt x="1111" y="1545"/>
                </a:cubicBezTo>
                <a:cubicBezTo>
                  <a:pt x="1063" y="1566"/>
                  <a:pt x="1012" y="1581"/>
                  <a:pt x="961" y="1591"/>
                </a:cubicBezTo>
                <a:cubicBezTo>
                  <a:pt x="909" y="1601"/>
                  <a:pt x="857" y="1607"/>
                  <a:pt x="804" y="1607"/>
                </a:cubicBezTo>
                <a:cubicBezTo>
                  <a:pt x="751" y="1607"/>
                  <a:pt x="699" y="1601"/>
                  <a:pt x="647" y="1591"/>
                </a:cubicBezTo>
                <a:cubicBezTo>
                  <a:pt x="596" y="1581"/>
                  <a:pt x="545" y="1566"/>
                  <a:pt x="497" y="1545"/>
                </a:cubicBezTo>
                <a:cubicBezTo>
                  <a:pt x="448" y="1525"/>
                  <a:pt x="402" y="1501"/>
                  <a:pt x="358" y="1471"/>
                </a:cubicBezTo>
                <a:cubicBezTo>
                  <a:pt x="314" y="1442"/>
                  <a:pt x="273" y="1409"/>
                  <a:pt x="236" y="1371"/>
                </a:cubicBezTo>
                <a:cubicBezTo>
                  <a:pt x="198" y="1334"/>
                  <a:pt x="165" y="1294"/>
                  <a:pt x="135" y="1249"/>
                </a:cubicBezTo>
                <a:cubicBezTo>
                  <a:pt x="106" y="1205"/>
                  <a:pt x="81" y="1159"/>
                  <a:pt x="61" y="1110"/>
                </a:cubicBezTo>
                <a:cubicBezTo>
                  <a:pt x="41" y="1061"/>
                  <a:pt x="26" y="1011"/>
                  <a:pt x="15" y="959"/>
                </a:cubicBezTo>
                <a:cubicBezTo>
                  <a:pt x="5" y="908"/>
                  <a:pt x="0" y="855"/>
                  <a:pt x="0" y="803"/>
                </a:cubicBezTo>
                <a:lnTo>
                  <a:pt x="0" y="802"/>
                </a:lnTo>
                <a:cubicBezTo>
                  <a:pt x="0" y="750"/>
                  <a:pt x="5" y="698"/>
                  <a:pt x="15" y="646"/>
                </a:cubicBezTo>
                <a:close/>
              </a:path>
            </a:pathLst>
          </a:custGeom>
          <a:solidFill>
            <a:srgbClr val="ff9a9a">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26" name=""/>
          <p:cNvSpPr/>
          <p:nvPr/>
        </p:nvSpPr>
        <p:spPr>
          <a:xfrm>
            <a:off x="1944000" y="5030280"/>
            <a:ext cx="578520" cy="578520"/>
          </a:xfrm>
          <a:custGeom>
            <a:avLst/>
            <a:gdLst/>
            <a:ahLst/>
            <a:rect l="0" t="0" r="r" b="b"/>
            <a:pathLst>
              <a:path w="1607" h="1607">
                <a:moveTo>
                  <a:pt x="0" y="803"/>
                </a:moveTo>
                <a:cubicBezTo>
                  <a:pt x="0" y="750"/>
                  <a:pt x="5" y="698"/>
                  <a:pt x="15" y="646"/>
                </a:cubicBezTo>
                <a:cubicBezTo>
                  <a:pt x="26" y="594"/>
                  <a:pt x="41" y="544"/>
                  <a:pt x="61" y="495"/>
                </a:cubicBezTo>
                <a:cubicBezTo>
                  <a:pt x="81" y="447"/>
                  <a:pt x="106" y="400"/>
                  <a:pt x="135" y="356"/>
                </a:cubicBezTo>
                <a:cubicBezTo>
                  <a:pt x="165" y="313"/>
                  <a:pt x="198" y="272"/>
                  <a:pt x="236" y="235"/>
                </a:cubicBezTo>
                <a:cubicBezTo>
                  <a:pt x="273" y="197"/>
                  <a:pt x="314" y="164"/>
                  <a:pt x="358" y="135"/>
                </a:cubicBezTo>
                <a:cubicBezTo>
                  <a:pt x="402" y="106"/>
                  <a:pt x="448" y="81"/>
                  <a:pt x="497" y="61"/>
                </a:cubicBezTo>
                <a:cubicBezTo>
                  <a:pt x="545" y="40"/>
                  <a:pt x="596" y="25"/>
                  <a:pt x="647" y="15"/>
                </a:cubicBezTo>
                <a:cubicBezTo>
                  <a:pt x="699" y="5"/>
                  <a:pt x="751" y="0"/>
                  <a:pt x="804" y="0"/>
                </a:cubicBezTo>
                <a:cubicBezTo>
                  <a:pt x="857" y="0"/>
                  <a:pt x="909" y="5"/>
                  <a:pt x="961" y="15"/>
                </a:cubicBezTo>
                <a:cubicBezTo>
                  <a:pt x="1012" y="25"/>
                  <a:pt x="1063" y="40"/>
                  <a:pt x="1111" y="61"/>
                </a:cubicBezTo>
                <a:cubicBezTo>
                  <a:pt x="1160" y="81"/>
                  <a:pt x="1206" y="106"/>
                  <a:pt x="1250" y="135"/>
                </a:cubicBezTo>
                <a:cubicBezTo>
                  <a:pt x="1294" y="164"/>
                  <a:pt x="1335" y="197"/>
                  <a:pt x="1372" y="235"/>
                </a:cubicBezTo>
                <a:cubicBezTo>
                  <a:pt x="1409" y="272"/>
                  <a:pt x="1442" y="313"/>
                  <a:pt x="1472" y="356"/>
                </a:cubicBezTo>
                <a:cubicBezTo>
                  <a:pt x="1501" y="400"/>
                  <a:pt x="1526" y="447"/>
                  <a:pt x="1546" y="495"/>
                </a:cubicBezTo>
                <a:cubicBezTo>
                  <a:pt x="1566" y="544"/>
                  <a:pt x="1581" y="594"/>
                  <a:pt x="1592" y="646"/>
                </a:cubicBezTo>
                <a:cubicBezTo>
                  <a:pt x="1602" y="698"/>
                  <a:pt x="1607" y="750"/>
                  <a:pt x="1607" y="803"/>
                </a:cubicBezTo>
                <a:cubicBezTo>
                  <a:pt x="1607" y="855"/>
                  <a:pt x="1602" y="907"/>
                  <a:pt x="1592" y="959"/>
                </a:cubicBezTo>
                <a:cubicBezTo>
                  <a:pt x="1581" y="1011"/>
                  <a:pt x="1566" y="1061"/>
                  <a:pt x="1546" y="1110"/>
                </a:cubicBezTo>
                <a:cubicBezTo>
                  <a:pt x="1526" y="1159"/>
                  <a:pt x="1501" y="1205"/>
                  <a:pt x="1472" y="1249"/>
                </a:cubicBezTo>
                <a:cubicBezTo>
                  <a:pt x="1442" y="1294"/>
                  <a:pt x="1409" y="1334"/>
                  <a:pt x="1372" y="1371"/>
                </a:cubicBezTo>
                <a:cubicBezTo>
                  <a:pt x="1335" y="1409"/>
                  <a:pt x="1294" y="1442"/>
                  <a:pt x="1250" y="1471"/>
                </a:cubicBezTo>
                <a:cubicBezTo>
                  <a:pt x="1206" y="1501"/>
                  <a:pt x="1160" y="1525"/>
                  <a:pt x="1111" y="1545"/>
                </a:cubicBezTo>
                <a:cubicBezTo>
                  <a:pt x="1063" y="1566"/>
                  <a:pt x="1012" y="1581"/>
                  <a:pt x="961" y="1591"/>
                </a:cubicBezTo>
                <a:cubicBezTo>
                  <a:pt x="909" y="1601"/>
                  <a:pt x="857" y="1607"/>
                  <a:pt x="804" y="1607"/>
                </a:cubicBezTo>
                <a:cubicBezTo>
                  <a:pt x="751" y="1607"/>
                  <a:pt x="699" y="1601"/>
                  <a:pt x="647" y="1591"/>
                </a:cubicBezTo>
                <a:cubicBezTo>
                  <a:pt x="596" y="1581"/>
                  <a:pt x="545" y="1566"/>
                  <a:pt x="497" y="1545"/>
                </a:cubicBezTo>
                <a:cubicBezTo>
                  <a:pt x="448" y="1525"/>
                  <a:pt x="402" y="1501"/>
                  <a:pt x="358" y="1471"/>
                </a:cubicBezTo>
                <a:cubicBezTo>
                  <a:pt x="314" y="1442"/>
                  <a:pt x="273" y="1409"/>
                  <a:pt x="236" y="1371"/>
                </a:cubicBezTo>
                <a:cubicBezTo>
                  <a:pt x="198" y="1334"/>
                  <a:pt x="165" y="1294"/>
                  <a:pt x="135" y="1249"/>
                </a:cubicBezTo>
                <a:cubicBezTo>
                  <a:pt x="106" y="1205"/>
                  <a:pt x="81" y="1159"/>
                  <a:pt x="61" y="1110"/>
                </a:cubicBezTo>
                <a:cubicBezTo>
                  <a:pt x="41" y="1061"/>
                  <a:pt x="26" y="1011"/>
                  <a:pt x="15" y="959"/>
                </a:cubicBezTo>
                <a:cubicBezTo>
                  <a:pt x="5" y="907"/>
                  <a:pt x="0" y="855"/>
                  <a:pt x="0" y="803"/>
                </a:cubicBezTo>
                <a:moveTo>
                  <a:pt x="804" y="40"/>
                </a:moveTo>
                <a:cubicBezTo>
                  <a:pt x="779" y="40"/>
                  <a:pt x="754" y="41"/>
                  <a:pt x="729" y="43"/>
                </a:cubicBezTo>
                <a:cubicBezTo>
                  <a:pt x="704" y="46"/>
                  <a:pt x="680" y="49"/>
                  <a:pt x="655" y="54"/>
                </a:cubicBezTo>
                <a:cubicBezTo>
                  <a:pt x="631" y="59"/>
                  <a:pt x="606" y="65"/>
                  <a:pt x="583" y="73"/>
                </a:cubicBezTo>
                <a:cubicBezTo>
                  <a:pt x="559" y="80"/>
                  <a:pt x="535" y="88"/>
                  <a:pt x="512" y="98"/>
                </a:cubicBezTo>
                <a:cubicBezTo>
                  <a:pt x="489" y="107"/>
                  <a:pt x="466" y="118"/>
                  <a:pt x="444" y="130"/>
                </a:cubicBezTo>
                <a:cubicBezTo>
                  <a:pt x="422" y="142"/>
                  <a:pt x="401" y="154"/>
                  <a:pt x="380" y="168"/>
                </a:cubicBezTo>
                <a:cubicBezTo>
                  <a:pt x="359" y="182"/>
                  <a:pt x="339" y="197"/>
                  <a:pt x="320" y="213"/>
                </a:cubicBezTo>
                <a:cubicBezTo>
                  <a:pt x="301" y="229"/>
                  <a:pt x="282" y="245"/>
                  <a:pt x="265" y="263"/>
                </a:cubicBezTo>
                <a:cubicBezTo>
                  <a:pt x="247" y="281"/>
                  <a:pt x="230" y="299"/>
                  <a:pt x="213" y="319"/>
                </a:cubicBezTo>
                <a:cubicBezTo>
                  <a:pt x="197" y="338"/>
                  <a:pt x="183" y="358"/>
                  <a:pt x="169" y="379"/>
                </a:cubicBezTo>
                <a:cubicBezTo>
                  <a:pt x="155" y="399"/>
                  <a:pt x="142" y="421"/>
                  <a:pt x="130" y="443"/>
                </a:cubicBezTo>
                <a:cubicBezTo>
                  <a:pt x="118" y="465"/>
                  <a:pt x="108" y="488"/>
                  <a:pt x="98" y="511"/>
                </a:cubicBezTo>
                <a:cubicBezTo>
                  <a:pt x="89" y="534"/>
                  <a:pt x="80" y="557"/>
                  <a:pt x="73" y="581"/>
                </a:cubicBezTo>
                <a:cubicBezTo>
                  <a:pt x="66" y="605"/>
                  <a:pt x="60" y="629"/>
                  <a:pt x="55" y="654"/>
                </a:cubicBezTo>
                <a:cubicBezTo>
                  <a:pt x="50" y="678"/>
                  <a:pt x="46" y="703"/>
                  <a:pt x="44" y="728"/>
                </a:cubicBezTo>
                <a:cubicBezTo>
                  <a:pt x="41" y="753"/>
                  <a:pt x="40" y="778"/>
                  <a:pt x="40" y="803"/>
                </a:cubicBezTo>
                <a:cubicBezTo>
                  <a:pt x="40" y="828"/>
                  <a:pt x="41" y="852"/>
                  <a:pt x="44" y="877"/>
                </a:cubicBezTo>
                <a:cubicBezTo>
                  <a:pt x="46" y="902"/>
                  <a:pt x="50" y="927"/>
                  <a:pt x="55" y="951"/>
                </a:cubicBezTo>
                <a:cubicBezTo>
                  <a:pt x="60" y="976"/>
                  <a:pt x="66" y="1000"/>
                  <a:pt x="73" y="1024"/>
                </a:cubicBezTo>
                <a:cubicBezTo>
                  <a:pt x="80" y="1048"/>
                  <a:pt x="89" y="1071"/>
                  <a:pt x="98" y="1094"/>
                </a:cubicBezTo>
                <a:cubicBezTo>
                  <a:pt x="108" y="1118"/>
                  <a:pt x="118" y="1140"/>
                  <a:pt x="130" y="1162"/>
                </a:cubicBezTo>
                <a:cubicBezTo>
                  <a:pt x="142" y="1184"/>
                  <a:pt x="155" y="1206"/>
                  <a:pt x="169" y="1226"/>
                </a:cubicBezTo>
                <a:cubicBezTo>
                  <a:pt x="183" y="1247"/>
                  <a:pt x="197" y="1267"/>
                  <a:pt x="213" y="1288"/>
                </a:cubicBezTo>
                <a:cubicBezTo>
                  <a:pt x="230" y="1307"/>
                  <a:pt x="247" y="1325"/>
                  <a:pt x="265" y="1343"/>
                </a:cubicBezTo>
                <a:cubicBezTo>
                  <a:pt x="282" y="1361"/>
                  <a:pt x="301" y="1377"/>
                  <a:pt x="320" y="1393"/>
                </a:cubicBezTo>
                <a:cubicBezTo>
                  <a:pt x="339" y="1409"/>
                  <a:pt x="359" y="1424"/>
                  <a:pt x="380" y="1438"/>
                </a:cubicBezTo>
                <a:cubicBezTo>
                  <a:pt x="401" y="1452"/>
                  <a:pt x="422" y="1465"/>
                  <a:pt x="444" y="1476"/>
                </a:cubicBezTo>
                <a:cubicBezTo>
                  <a:pt x="466" y="1488"/>
                  <a:pt x="489" y="1499"/>
                  <a:pt x="512" y="1508"/>
                </a:cubicBezTo>
                <a:cubicBezTo>
                  <a:pt x="535" y="1518"/>
                  <a:pt x="559" y="1526"/>
                  <a:pt x="583" y="1534"/>
                </a:cubicBezTo>
                <a:cubicBezTo>
                  <a:pt x="606" y="1541"/>
                  <a:pt x="631" y="1547"/>
                  <a:pt x="655" y="1552"/>
                </a:cubicBezTo>
                <a:cubicBezTo>
                  <a:pt x="680" y="1557"/>
                  <a:pt x="704" y="1560"/>
                  <a:pt x="729" y="1563"/>
                </a:cubicBezTo>
                <a:cubicBezTo>
                  <a:pt x="754" y="1565"/>
                  <a:pt x="779" y="1566"/>
                  <a:pt x="804" y="1566"/>
                </a:cubicBezTo>
                <a:cubicBezTo>
                  <a:pt x="829" y="1566"/>
                  <a:pt x="854" y="1565"/>
                  <a:pt x="879" y="1563"/>
                </a:cubicBezTo>
                <a:cubicBezTo>
                  <a:pt x="904" y="1560"/>
                  <a:pt x="928" y="1557"/>
                  <a:pt x="953" y="1552"/>
                </a:cubicBezTo>
                <a:cubicBezTo>
                  <a:pt x="977" y="1547"/>
                  <a:pt x="1002" y="1541"/>
                  <a:pt x="1025" y="1534"/>
                </a:cubicBezTo>
                <a:cubicBezTo>
                  <a:pt x="1049" y="1526"/>
                  <a:pt x="1073" y="1518"/>
                  <a:pt x="1096" y="1508"/>
                </a:cubicBezTo>
                <a:cubicBezTo>
                  <a:pt x="1119" y="1499"/>
                  <a:pt x="1142" y="1488"/>
                  <a:pt x="1164" y="1476"/>
                </a:cubicBezTo>
                <a:cubicBezTo>
                  <a:pt x="1186" y="1465"/>
                  <a:pt x="1207" y="1452"/>
                  <a:pt x="1228" y="1438"/>
                </a:cubicBezTo>
                <a:cubicBezTo>
                  <a:pt x="1249" y="1424"/>
                  <a:pt x="1269" y="1409"/>
                  <a:pt x="1288" y="1393"/>
                </a:cubicBezTo>
                <a:cubicBezTo>
                  <a:pt x="1307" y="1377"/>
                  <a:pt x="1326" y="1361"/>
                  <a:pt x="1343" y="1343"/>
                </a:cubicBezTo>
                <a:cubicBezTo>
                  <a:pt x="1361" y="1325"/>
                  <a:pt x="1378" y="1307"/>
                  <a:pt x="1394" y="1288"/>
                </a:cubicBezTo>
                <a:cubicBezTo>
                  <a:pt x="1410" y="1267"/>
                  <a:pt x="1424" y="1247"/>
                  <a:pt x="1438" y="1226"/>
                </a:cubicBezTo>
                <a:cubicBezTo>
                  <a:pt x="1452" y="1206"/>
                  <a:pt x="1465" y="1184"/>
                  <a:pt x="1477" y="1162"/>
                </a:cubicBezTo>
                <a:cubicBezTo>
                  <a:pt x="1489" y="1140"/>
                  <a:pt x="1499" y="1118"/>
                  <a:pt x="1509" y="1094"/>
                </a:cubicBezTo>
                <a:cubicBezTo>
                  <a:pt x="1518" y="1071"/>
                  <a:pt x="1527" y="1048"/>
                  <a:pt x="1534" y="1024"/>
                </a:cubicBezTo>
                <a:cubicBezTo>
                  <a:pt x="1541" y="1000"/>
                  <a:pt x="1547" y="976"/>
                  <a:pt x="1552" y="951"/>
                </a:cubicBezTo>
                <a:cubicBezTo>
                  <a:pt x="1557" y="927"/>
                  <a:pt x="1561" y="902"/>
                  <a:pt x="1563" y="877"/>
                </a:cubicBezTo>
                <a:cubicBezTo>
                  <a:pt x="1566" y="852"/>
                  <a:pt x="1567" y="828"/>
                  <a:pt x="1567" y="803"/>
                </a:cubicBezTo>
                <a:cubicBezTo>
                  <a:pt x="1567" y="778"/>
                  <a:pt x="1566" y="753"/>
                  <a:pt x="1563" y="728"/>
                </a:cubicBezTo>
                <a:cubicBezTo>
                  <a:pt x="1561" y="703"/>
                  <a:pt x="1557" y="678"/>
                  <a:pt x="1552" y="654"/>
                </a:cubicBezTo>
                <a:cubicBezTo>
                  <a:pt x="1547" y="629"/>
                  <a:pt x="1541" y="605"/>
                  <a:pt x="1534" y="581"/>
                </a:cubicBezTo>
                <a:cubicBezTo>
                  <a:pt x="1527" y="557"/>
                  <a:pt x="1518" y="534"/>
                  <a:pt x="1509" y="511"/>
                </a:cubicBezTo>
                <a:cubicBezTo>
                  <a:pt x="1499" y="488"/>
                  <a:pt x="1489" y="465"/>
                  <a:pt x="1477" y="443"/>
                </a:cubicBezTo>
                <a:cubicBezTo>
                  <a:pt x="1465" y="421"/>
                  <a:pt x="1452" y="399"/>
                  <a:pt x="1438" y="379"/>
                </a:cubicBezTo>
                <a:cubicBezTo>
                  <a:pt x="1424" y="358"/>
                  <a:pt x="1410" y="338"/>
                  <a:pt x="1394" y="319"/>
                </a:cubicBezTo>
                <a:cubicBezTo>
                  <a:pt x="1378" y="299"/>
                  <a:pt x="1361" y="281"/>
                  <a:pt x="1343" y="263"/>
                </a:cubicBezTo>
                <a:cubicBezTo>
                  <a:pt x="1326" y="245"/>
                  <a:pt x="1307" y="229"/>
                  <a:pt x="1288" y="213"/>
                </a:cubicBezTo>
                <a:cubicBezTo>
                  <a:pt x="1269" y="197"/>
                  <a:pt x="1249" y="182"/>
                  <a:pt x="1228" y="168"/>
                </a:cubicBezTo>
                <a:cubicBezTo>
                  <a:pt x="1207" y="154"/>
                  <a:pt x="1186" y="142"/>
                  <a:pt x="1164" y="130"/>
                </a:cubicBezTo>
                <a:cubicBezTo>
                  <a:pt x="1142" y="118"/>
                  <a:pt x="1119" y="107"/>
                  <a:pt x="1096" y="98"/>
                </a:cubicBezTo>
                <a:cubicBezTo>
                  <a:pt x="1073" y="88"/>
                  <a:pt x="1049" y="80"/>
                  <a:pt x="1025" y="73"/>
                </a:cubicBezTo>
                <a:cubicBezTo>
                  <a:pt x="1002" y="65"/>
                  <a:pt x="977" y="59"/>
                  <a:pt x="953" y="54"/>
                </a:cubicBezTo>
                <a:cubicBezTo>
                  <a:pt x="928" y="49"/>
                  <a:pt x="904" y="46"/>
                  <a:pt x="879" y="43"/>
                </a:cubicBezTo>
                <a:cubicBezTo>
                  <a:pt x="854" y="41"/>
                  <a:pt x="829" y="40"/>
                  <a:pt x="804" y="40"/>
                </a:cubicBezTo>
                <a:close/>
              </a:path>
            </a:pathLst>
          </a:custGeom>
          <a:solidFill>
            <a:srgbClr val="ff9a9a">
              <a:alpha val="5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27" name="" descr=""/>
          <p:cNvPicPr/>
          <p:nvPr/>
        </p:nvPicPr>
        <p:blipFill>
          <a:blip r:embed="rId16"/>
          <a:stretch/>
        </p:blipFill>
        <p:spPr>
          <a:xfrm>
            <a:off x="2067120" y="5189400"/>
            <a:ext cx="324720" cy="259920"/>
          </a:xfrm>
          <a:prstGeom prst="rect">
            <a:avLst/>
          </a:prstGeom>
          <a:noFill/>
          <a:ln w="0">
            <a:noFill/>
          </a:ln>
        </p:spPr>
      </p:pic>
      <p:sp>
        <p:nvSpPr>
          <p:cNvPr id="228" name=""/>
          <p:cNvSpPr txBox="1"/>
          <p:nvPr/>
        </p:nvSpPr>
        <p:spPr>
          <a:xfrm>
            <a:off x="6672240" y="4096080"/>
            <a:ext cx="695520" cy="252000"/>
          </a:xfrm>
          <a:prstGeom prst="rect">
            <a:avLst/>
          </a:prstGeom>
          <a:noFill/>
          <a:ln w="0">
            <a:noFill/>
          </a:ln>
        </p:spPr>
        <p:txBody>
          <a:bodyPr wrap="none" lIns="0" rIns="0" tIns="0" bIns="0" anchor="t">
            <a:spAutoFit/>
          </a:bodyPr>
          <a:p>
            <a:r>
              <a:rPr b="0" lang="zh-CN" sz="1370" strike="noStrike" u="none">
                <a:solidFill>
                  <a:srgbClr val="9aff9a"/>
                </a:solidFill>
                <a:effectLst/>
                <a:uFillTx/>
                <a:latin typeface="NotoSansJP"/>
                <a:ea typeface="NotoSansJP"/>
              </a:rPr>
              <a:t>価値創造</a:t>
            </a:r>
            <a:endParaRPr b="0" lang="en-US" sz="1370" strike="noStrike" u="none">
              <a:solidFill>
                <a:srgbClr val="000000"/>
              </a:solidFill>
              <a:effectLst/>
              <a:uFillTx/>
              <a:latin typeface="Times New Roman"/>
            </a:endParaRPr>
          </a:p>
        </p:txBody>
      </p:sp>
      <p:pic>
        <p:nvPicPr>
          <p:cNvPr id="229" name="" descr=""/>
          <p:cNvPicPr/>
          <p:nvPr/>
        </p:nvPicPr>
        <p:blipFill>
          <a:blip r:embed="rId17"/>
          <a:stretch/>
        </p:blipFill>
        <p:spPr>
          <a:xfrm>
            <a:off x="1322640" y="6013080"/>
            <a:ext cx="1820880" cy="151560"/>
          </a:xfrm>
          <a:prstGeom prst="rect">
            <a:avLst/>
          </a:prstGeom>
          <a:noFill/>
          <a:ln w="0">
            <a:noFill/>
          </a:ln>
        </p:spPr>
      </p:pic>
      <p:pic>
        <p:nvPicPr>
          <p:cNvPr id="230" name="" descr=""/>
          <p:cNvPicPr/>
          <p:nvPr/>
        </p:nvPicPr>
        <p:blipFill>
          <a:blip r:embed="rId18"/>
          <a:stretch/>
        </p:blipFill>
        <p:spPr>
          <a:xfrm>
            <a:off x="4546080" y="5340960"/>
            <a:ext cx="151560" cy="173160"/>
          </a:xfrm>
          <a:prstGeom prst="rect">
            <a:avLst/>
          </a:prstGeom>
          <a:noFill/>
          <a:ln w="0">
            <a:noFill/>
          </a:ln>
        </p:spPr>
      </p:pic>
      <p:pic>
        <p:nvPicPr>
          <p:cNvPr id="231" name="" descr=""/>
          <p:cNvPicPr/>
          <p:nvPr/>
        </p:nvPicPr>
        <p:blipFill>
          <a:blip r:embed="rId19"/>
          <a:stretch/>
        </p:blipFill>
        <p:spPr>
          <a:xfrm>
            <a:off x="4408560" y="5601240"/>
            <a:ext cx="433440" cy="21240"/>
          </a:xfrm>
          <a:prstGeom prst="rect">
            <a:avLst/>
          </a:prstGeom>
          <a:noFill/>
          <a:ln w="0">
            <a:noFill/>
          </a:ln>
        </p:spPr>
      </p:pic>
      <p:sp>
        <p:nvSpPr>
          <p:cNvPr id="232" name=""/>
          <p:cNvSpPr txBox="1"/>
          <p:nvPr/>
        </p:nvSpPr>
        <p:spPr>
          <a:xfrm>
            <a:off x="1884960" y="5751000"/>
            <a:ext cx="695520" cy="252000"/>
          </a:xfrm>
          <a:prstGeom prst="rect">
            <a:avLst/>
          </a:prstGeom>
          <a:noFill/>
          <a:ln w="0">
            <a:noFill/>
          </a:ln>
        </p:spPr>
        <p:txBody>
          <a:bodyPr wrap="none" lIns="0" rIns="0" tIns="0" bIns="0" anchor="t">
            <a:spAutoFit/>
          </a:bodyPr>
          <a:p>
            <a:r>
              <a:rPr b="0" lang="zh-CN" sz="1370" strike="noStrike" u="none">
                <a:solidFill>
                  <a:srgbClr val="ff9a9a"/>
                </a:solidFill>
                <a:effectLst/>
                <a:uFillTx/>
                <a:latin typeface="NotoSansJP"/>
                <a:ea typeface="NotoSansJP"/>
              </a:rPr>
              <a:t>支援対象</a:t>
            </a:r>
            <a:endParaRPr b="0" lang="en-US" sz="1370" strike="noStrike" u="none">
              <a:solidFill>
                <a:srgbClr val="000000"/>
              </a:solidFill>
              <a:effectLst/>
              <a:uFillTx/>
              <a:latin typeface="Times New Roman"/>
            </a:endParaRPr>
          </a:p>
        </p:txBody>
      </p:sp>
      <p:sp>
        <p:nvSpPr>
          <p:cNvPr id="233" name=""/>
          <p:cNvSpPr/>
          <p:nvPr/>
        </p:nvSpPr>
        <p:spPr>
          <a:xfrm>
            <a:off x="6728400" y="5030280"/>
            <a:ext cx="578520" cy="578520"/>
          </a:xfrm>
          <a:custGeom>
            <a:avLst/>
            <a:gdLst/>
            <a:ahLst/>
            <a:rect l="0" t="0" r="r" b="b"/>
            <a:pathLst>
              <a:path w="1607" h="1607">
                <a:moveTo>
                  <a:pt x="0" y="803"/>
                </a:moveTo>
                <a:cubicBezTo>
                  <a:pt x="0" y="750"/>
                  <a:pt x="6" y="698"/>
                  <a:pt x="16" y="646"/>
                </a:cubicBezTo>
                <a:cubicBezTo>
                  <a:pt x="26" y="594"/>
                  <a:pt x="41" y="544"/>
                  <a:pt x="62" y="495"/>
                </a:cubicBezTo>
                <a:cubicBezTo>
                  <a:pt x="82" y="447"/>
                  <a:pt x="106" y="400"/>
                  <a:pt x="136" y="356"/>
                </a:cubicBezTo>
                <a:cubicBezTo>
                  <a:pt x="165" y="313"/>
                  <a:pt x="198" y="272"/>
                  <a:pt x="236" y="235"/>
                </a:cubicBezTo>
                <a:cubicBezTo>
                  <a:pt x="273" y="197"/>
                  <a:pt x="313" y="164"/>
                  <a:pt x="357" y="135"/>
                </a:cubicBezTo>
                <a:cubicBezTo>
                  <a:pt x="401" y="106"/>
                  <a:pt x="447" y="81"/>
                  <a:pt x="496" y="61"/>
                </a:cubicBezTo>
                <a:cubicBezTo>
                  <a:pt x="545" y="40"/>
                  <a:pt x="595" y="25"/>
                  <a:pt x="647" y="15"/>
                </a:cubicBezTo>
                <a:cubicBezTo>
                  <a:pt x="698" y="5"/>
                  <a:pt x="751" y="0"/>
                  <a:pt x="803" y="0"/>
                </a:cubicBezTo>
                <a:cubicBezTo>
                  <a:pt x="856" y="0"/>
                  <a:pt x="908" y="5"/>
                  <a:pt x="960" y="15"/>
                </a:cubicBezTo>
                <a:cubicBezTo>
                  <a:pt x="1012" y="25"/>
                  <a:pt x="1062" y="40"/>
                  <a:pt x="1111" y="61"/>
                </a:cubicBezTo>
                <a:cubicBezTo>
                  <a:pt x="1159" y="81"/>
                  <a:pt x="1206" y="106"/>
                  <a:pt x="1250" y="135"/>
                </a:cubicBezTo>
                <a:cubicBezTo>
                  <a:pt x="1293" y="164"/>
                  <a:pt x="1334" y="197"/>
                  <a:pt x="1371" y="235"/>
                </a:cubicBezTo>
                <a:cubicBezTo>
                  <a:pt x="1410" y="272"/>
                  <a:pt x="1443" y="313"/>
                  <a:pt x="1472" y="356"/>
                </a:cubicBezTo>
                <a:cubicBezTo>
                  <a:pt x="1501" y="400"/>
                  <a:pt x="1526" y="447"/>
                  <a:pt x="1546" y="495"/>
                </a:cubicBezTo>
                <a:cubicBezTo>
                  <a:pt x="1567" y="544"/>
                  <a:pt x="1582" y="594"/>
                  <a:pt x="1592" y="646"/>
                </a:cubicBezTo>
                <a:cubicBezTo>
                  <a:pt x="1602" y="698"/>
                  <a:pt x="1607" y="750"/>
                  <a:pt x="1607" y="803"/>
                </a:cubicBezTo>
                <a:cubicBezTo>
                  <a:pt x="1607" y="855"/>
                  <a:pt x="1602" y="907"/>
                  <a:pt x="1592" y="959"/>
                </a:cubicBezTo>
                <a:cubicBezTo>
                  <a:pt x="1582" y="1011"/>
                  <a:pt x="1567" y="1061"/>
                  <a:pt x="1546" y="1110"/>
                </a:cubicBezTo>
                <a:cubicBezTo>
                  <a:pt x="1526" y="1159"/>
                  <a:pt x="1501" y="1205"/>
                  <a:pt x="1472" y="1249"/>
                </a:cubicBezTo>
                <a:cubicBezTo>
                  <a:pt x="1443" y="1294"/>
                  <a:pt x="1410" y="1334"/>
                  <a:pt x="1371" y="1371"/>
                </a:cubicBezTo>
                <a:cubicBezTo>
                  <a:pt x="1334" y="1409"/>
                  <a:pt x="1293" y="1442"/>
                  <a:pt x="1250" y="1471"/>
                </a:cubicBezTo>
                <a:cubicBezTo>
                  <a:pt x="1206" y="1501"/>
                  <a:pt x="1159" y="1525"/>
                  <a:pt x="1111" y="1545"/>
                </a:cubicBezTo>
                <a:cubicBezTo>
                  <a:pt x="1062" y="1566"/>
                  <a:pt x="1012" y="1581"/>
                  <a:pt x="960" y="1591"/>
                </a:cubicBezTo>
                <a:cubicBezTo>
                  <a:pt x="908" y="1601"/>
                  <a:pt x="856" y="1607"/>
                  <a:pt x="804" y="1607"/>
                </a:cubicBezTo>
                <a:lnTo>
                  <a:pt x="803" y="1607"/>
                </a:lnTo>
                <a:cubicBezTo>
                  <a:pt x="751" y="1607"/>
                  <a:pt x="698" y="1601"/>
                  <a:pt x="647" y="1591"/>
                </a:cubicBezTo>
                <a:cubicBezTo>
                  <a:pt x="595" y="1581"/>
                  <a:pt x="545" y="1566"/>
                  <a:pt x="496" y="1545"/>
                </a:cubicBezTo>
                <a:cubicBezTo>
                  <a:pt x="447" y="1525"/>
                  <a:pt x="401" y="1501"/>
                  <a:pt x="357" y="1471"/>
                </a:cubicBezTo>
                <a:cubicBezTo>
                  <a:pt x="313" y="1442"/>
                  <a:pt x="273" y="1409"/>
                  <a:pt x="236" y="1371"/>
                </a:cubicBezTo>
                <a:cubicBezTo>
                  <a:pt x="198" y="1334"/>
                  <a:pt x="165" y="1294"/>
                  <a:pt x="136" y="1249"/>
                </a:cubicBezTo>
                <a:cubicBezTo>
                  <a:pt x="106" y="1205"/>
                  <a:pt x="82" y="1159"/>
                  <a:pt x="62" y="1110"/>
                </a:cubicBezTo>
                <a:cubicBezTo>
                  <a:pt x="41" y="1061"/>
                  <a:pt x="26" y="1011"/>
                  <a:pt x="16" y="959"/>
                </a:cubicBezTo>
                <a:cubicBezTo>
                  <a:pt x="6" y="907"/>
                  <a:pt x="0" y="855"/>
                  <a:pt x="0" y="803"/>
                </a:cubicBezTo>
                <a:close/>
              </a:path>
            </a:pathLst>
          </a:custGeom>
          <a:solidFill>
            <a:srgbClr val="9aff9a">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34" name=""/>
          <p:cNvSpPr/>
          <p:nvPr/>
        </p:nvSpPr>
        <p:spPr>
          <a:xfrm>
            <a:off x="6728400" y="5030280"/>
            <a:ext cx="578520" cy="578520"/>
          </a:xfrm>
          <a:custGeom>
            <a:avLst/>
            <a:gdLst/>
            <a:ahLst/>
            <a:rect l="0" t="0" r="r" b="b"/>
            <a:pathLst>
              <a:path w="1607" h="1607">
                <a:moveTo>
                  <a:pt x="0" y="803"/>
                </a:moveTo>
                <a:cubicBezTo>
                  <a:pt x="0" y="750"/>
                  <a:pt x="6" y="698"/>
                  <a:pt x="16" y="646"/>
                </a:cubicBezTo>
                <a:cubicBezTo>
                  <a:pt x="26" y="594"/>
                  <a:pt x="41" y="544"/>
                  <a:pt x="62" y="495"/>
                </a:cubicBezTo>
                <a:cubicBezTo>
                  <a:pt x="82" y="447"/>
                  <a:pt x="106" y="400"/>
                  <a:pt x="136" y="356"/>
                </a:cubicBezTo>
                <a:cubicBezTo>
                  <a:pt x="165" y="313"/>
                  <a:pt x="198" y="272"/>
                  <a:pt x="236" y="235"/>
                </a:cubicBezTo>
                <a:cubicBezTo>
                  <a:pt x="273" y="197"/>
                  <a:pt x="313" y="164"/>
                  <a:pt x="357" y="135"/>
                </a:cubicBezTo>
                <a:cubicBezTo>
                  <a:pt x="401" y="106"/>
                  <a:pt x="447" y="81"/>
                  <a:pt x="496" y="61"/>
                </a:cubicBezTo>
                <a:cubicBezTo>
                  <a:pt x="545" y="40"/>
                  <a:pt x="595" y="25"/>
                  <a:pt x="647" y="15"/>
                </a:cubicBezTo>
                <a:cubicBezTo>
                  <a:pt x="698" y="5"/>
                  <a:pt x="751" y="0"/>
                  <a:pt x="803" y="0"/>
                </a:cubicBezTo>
                <a:cubicBezTo>
                  <a:pt x="856" y="0"/>
                  <a:pt x="908" y="5"/>
                  <a:pt x="960" y="15"/>
                </a:cubicBezTo>
                <a:cubicBezTo>
                  <a:pt x="1012" y="25"/>
                  <a:pt x="1062" y="40"/>
                  <a:pt x="1111" y="61"/>
                </a:cubicBezTo>
                <a:cubicBezTo>
                  <a:pt x="1159" y="81"/>
                  <a:pt x="1206" y="106"/>
                  <a:pt x="1250" y="135"/>
                </a:cubicBezTo>
                <a:cubicBezTo>
                  <a:pt x="1293" y="164"/>
                  <a:pt x="1334" y="197"/>
                  <a:pt x="1371" y="235"/>
                </a:cubicBezTo>
                <a:cubicBezTo>
                  <a:pt x="1410" y="272"/>
                  <a:pt x="1443" y="313"/>
                  <a:pt x="1472" y="356"/>
                </a:cubicBezTo>
                <a:cubicBezTo>
                  <a:pt x="1501" y="400"/>
                  <a:pt x="1526" y="447"/>
                  <a:pt x="1546" y="495"/>
                </a:cubicBezTo>
                <a:cubicBezTo>
                  <a:pt x="1567" y="544"/>
                  <a:pt x="1582" y="594"/>
                  <a:pt x="1592" y="646"/>
                </a:cubicBezTo>
                <a:cubicBezTo>
                  <a:pt x="1602" y="698"/>
                  <a:pt x="1607" y="750"/>
                  <a:pt x="1607" y="803"/>
                </a:cubicBezTo>
                <a:cubicBezTo>
                  <a:pt x="1607" y="855"/>
                  <a:pt x="1602" y="907"/>
                  <a:pt x="1592" y="959"/>
                </a:cubicBezTo>
                <a:cubicBezTo>
                  <a:pt x="1582" y="1011"/>
                  <a:pt x="1567" y="1061"/>
                  <a:pt x="1546" y="1110"/>
                </a:cubicBezTo>
                <a:cubicBezTo>
                  <a:pt x="1526" y="1159"/>
                  <a:pt x="1501" y="1205"/>
                  <a:pt x="1472" y="1249"/>
                </a:cubicBezTo>
                <a:cubicBezTo>
                  <a:pt x="1443" y="1294"/>
                  <a:pt x="1410" y="1334"/>
                  <a:pt x="1371" y="1371"/>
                </a:cubicBezTo>
                <a:cubicBezTo>
                  <a:pt x="1334" y="1409"/>
                  <a:pt x="1293" y="1442"/>
                  <a:pt x="1250" y="1471"/>
                </a:cubicBezTo>
                <a:cubicBezTo>
                  <a:pt x="1206" y="1501"/>
                  <a:pt x="1159" y="1525"/>
                  <a:pt x="1111" y="1545"/>
                </a:cubicBezTo>
                <a:cubicBezTo>
                  <a:pt x="1062" y="1566"/>
                  <a:pt x="1012" y="1581"/>
                  <a:pt x="960" y="1591"/>
                </a:cubicBezTo>
                <a:cubicBezTo>
                  <a:pt x="908" y="1601"/>
                  <a:pt x="856" y="1607"/>
                  <a:pt x="803" y="1607"/>
                </a:cubicBezTo>
                <a:cubicBezTo>
                  <a:pt x="751" y="1607"/>
                  <a:pt x="698" y="1601"/>
                  <a:pt x="647" y="1591"/>
                </a:cubicBezTo>
                <a:cubicBezTo>
                  <a:pt x="595" y="1581"/>
                  <a:pt x="545" y="1566"/>
                  <a:pt x="496" y="1545"/>
                </a:cubicBezTo>
                <a:cubicBezTo>
                  <a:pt x="447" y="1525"/>
                  <a:pt x="401" y="1501"/>
                  <a:pt x="357" y="1471"/>
                </a:cubicBezTo>
                <a:cubicBezTo>
                  <a:pt x="313" y="1442"/>
                  <a:pt x="273" y="1409"/>
                  <a:pt x="236" y="1371"/>
                </a:cubicBezTo>
                <a:cubicBezTo>
                  <a:pt x="198" y="1334"/>
                  <a:pt x="165" y="1294"/>
                  <a:pt x="136" y="1249"/>
                </a:cubicBezTo>
                <a:cubicBezTo>
                  <a:pt x="106" y="1205"/>
                  <a:pt x="82" y="1159"/>
                  <a:pt x="62" y="1110"/>
                </a:cubicBezTo>
                <a:cubicBezTo>
                  <a:pt x="41" y="1061"/>
                  <a:pt x="26" y="1011"/>
                  <a:pt x="16" y="959"/>
                </a:cubicBezTo>
                <a:cubicBezTo>
                  <a:pt x="6" y="907"/>
                  <a:pt x="0" y="855"/>
                  <a:pt x="0" y="803"/>
                </a:cubicBezTo>
                <a:moveTo>
                  <a:pt x="803" y="40"/>
                </a:moveTo>
                <a:cubicBezTo>
                  <a:pt x="778" y="40"/>
                  <a:pt x="754" y="41"/>
                  <a:pt x="729" y="43"/>
                </a:cubicBezTo>
                <a:cubicBezTo>
                  <a:pt x="704" y="46"/>
                  <a:pt x="679" y="49"/>
                  <a:pt x="655" y="54"/>
                </a:cubicBezTo>
                <a:cubicBezTo>
                  <a:pt x="630" y="59"/>
                  <a:pt x="606" y="65"/>
                  <a:pt x="582" y="73"/>
                </a:cubicBezTo>
                <a:cubicBezTo>
                  <a:pt x="558" y="80"/>
                  <a:pt x="535" y="88"/>
                  <a:pt x="511" y="98"/>
                </a:cubicBezTo>
                <a:cubicBezTo>
                  <a:pt x="488" y="107"/>
                  <a:pt x="466" y="118"/>
                  <a:pt x="444" y="130"/>
                </a:cubicBezTo>
                <a:cubicBezTo>
                  <a:pt x="422" y="142"/>
                  <a:pt x="400" y="154"/>
                  <a:pt x="380" y="168"/>
                </a:cubicBezTo>
                <a:cubicBezTo>
                  <a:pt x="359" y="182"/>
                  <a:pt x="339" y="197"/>
                  <a:pt x="319" y="213"/>
                </a:cubicBezTo>
                <a:cubicBezTo>
                  <a:pt x="300" y="229"/>
                  <a:pt x="282" y="245"/>
                  <a:pt x="264" y="263"/>
                </a:cubicBezTo>
                <a:cubicBezTo>
                  <a:pt x="246" y="281"/>
                  <a:pt x="230" y="299"/>
                  <a:pt x="214" y="319"/>
                </a:cubicBezTo>
                <a:cubicBezTo>
                  <a:pt x="198" y="338"/>
                  <a:pt x="183" y="358"/>
                  <a:pt x="169" y="379"/>
                </a:cubicBezTo>
                <a:cubicBezTo>
                  <a:pt x="155" y="399"/>
                  <a:pt x="142" y="421"/>
                  <a:pt x="131" y="443"/>
                </a:cubicBezTo>
                <a:cubicBezTo>
                  <a:pt x="119" y="465"/>
                  <a:pt x="108" y="488"/>
                  <a:pt x="99" y="511"/>
                </a:cubicBezTo>
                <a:cubicBezTo>
                  <a:pt x="89" y="534"/>
                  <a:pt x="81" y="557"/>
                  <a:pt x="73" y="581"/>
                </a:cubicBezTo>
                <a:cubicBezTo>
                  <a:pt x="66" y="605"/>
                  <a:pt x="60" y="629"/>
                  <a:pt x="55" y="654"/>
                </a:cubicBezTo>
                <a:cubicBezTo>
                  <a:pt x="50" y="678"/>
                  <a:pt x="47" y="703"/>
                  <a:pt x="44" y="728"/>
                </a:cubicBezTo>
                <a:cubicBezTo>
                  <a:pt x="42" y="753"/>
                  <a:pt x="41" y="778"/>
                  <a:pt x="41" y="803"/>
                </a:cubicBezTo>
                <a:cubicBezTo>
                  <a:pt x="41" y="828"/>
                  <a:pt x="42" y="852"/>
                  <a:pt x="44" y="877"/>
                </a:cubicBezTo>
                <a:cubicBezTo>
                  <a:pt x="47" y="902"/>
                  <a:pt x="50" y="927"/>
                  <a:pt x="55" y="951"/>
                </a:cubicBezTo>
                <a:cubicBezTo>
                  <a:pt x="60" y="976"/>
                  <a:pt x="66" y="1000"/>
                  <a:pt x="73" y="1024"/>
                </a:cubicBezTo>
                <a:cubicBezTo>
                  <a:pt x="81" y="1048"/>
                  <a:pt x="89" y="1071"/>
                  <a:pt x="99" y="1094"/>
                </a:cubicBezTo>
                <a:cubicBezTo>
                  <a:pt x="108" y="1118"/>
                  <a:pt x="119" y="1140"/>
                  <a:pt x="131" y="1162"/>
                </a:cubicBezTo>
                <a:cubicBezTo>
                  <a:pt x="142" y="1184"/>
                  <a:pt x="155" y="1206"/>
                  <a:pt x="169" y="1226"/>
                </a:cubicBezTo>
                <a:cubicBezTo>
                  <a:pt x="183" y="1247"/>
                  <a:pt x="198" y="1267"/>
                  <a:pt x="214" y="1288"/>
                </a:cubicBezTo>
                <a:cubicBezTo>
                  <a:pt x="230" y="1307"/>
                  <a:pt x="246" y="1325"/>
                  <a:pt x="264" y="1343"/>
                </a:cubicBezTo>
                <a:cubicBezTo>
                  <a:pt x="282" y="1361"/>
                  <a:pt x="300" y="1377"/>
                  <a:pt x="319" y="1393"/>
                </a:cubicBezTo>
                <a:cubicBezTo>
                  <a:pt x="339" y="1409"/>
                  <a:pt x="359" y="1424"/>
                  <a:pt x="380" y="1438"/>
                </a:cubicBezTo>
                <a:cubicBezTo>
                  <a:pt x="400" y="1452"/>
                  <a:pt x="422" y="1465"/>
                  <a:pt x="444" y="1476"/>
                </a:cubicBezTo>
                <a:cubicBezTo>
                  <a:pt x="466" y="1488"/>
                  <a:pt x="488" y="1499"/>
                  <a:pt x="511" y="1508"/>
                </a:cubicBezTo>
                <a:cubicBezTo>
                  <a:pt x="535" y="1518"/>
                  <a:pt x="558" y="1526"/>
                  <a:pt x="582" y="1534"/>
                </a:cubicBezTo>
                <a:cubicBezTo>
                  <a:pt x="606" y="1541"/>
                  <a:pt x="630" y="1547"/>
                  <a:pt x="655" y="1552"/>
                </a:cubicBezTo>
                <a:cubicBezTo>
                  <a:pt x="679" y="1557"/>
                  <a:pt x="704" y="1560"/>
                  <a:pt x="729" y="1563"/>
                </a:cubicBezTo>
                <a:cubicBezTo>
                  <a:pt x="754" y="1565"/>
                  <a:pt x="778" y="1566"/>
                  <a:pt x="803" y="1566"/>
                </a:cubicBezTo>
                <a:cubicBezTo>
                  <a:pt x="828" y="1566"/>
                  <a:pt x="853" y="1565"/>
                  <a:pt x="878" y="1563"/>
                </a:cubicBezTo>
                <a:cubicBezTo>
                  <a:pt x="903" y="1560"/>
                  <a:pt x="928" y="1557"/>
                  <a:pt x="952" y="1552"/>
                </a:cubicBezTo>
                <a:cubicBezTo>
                  <a:pt x="977" y="1547"/>
                  <a:pt x="1001" y="1541"/>
                  <a:pt x="1025" y="1534"/>
                </a:cubicBezTo>
                <a:cubicBezTo>
                  <a:pt x="1049" y="1526"/>
                  <a:pt x="1072" y="1518"/>
                  <a:pt x="1095" y="1508"/>
                </a:cubicBezTo>
                <a:cubicBezTo>
                  <a:pt x="1118" y="1499"/>
                  <a:pt x="1141" y="1488"/>
                  <a:pt x="1163" y="1476"/>
                </a:cubicBezTo>
                <a:cubicBezTo>
                  <a:pt x="1185" y="1465"/>
                  <a:pt x="1207" y="1452"/>
                  <a:pt x="1227" y="1438"/>
                </a:cubicBezTo>
                <a:cubicBezTo>
                  <a:pt x="1248" y="1424"/>
                  <a:pt x="1268" y="1409"/>
                  <a:pt x="1287" y="1393"/>
                </a:cubicBezTo>
                <a:cubicBezTo>
                  <a:pt x="1307" y="1377"/>
                  <a:pt x="1325" y="1361"/>
                  <a:pt x="1343" y="1343"/>
                </a:cubicBezTo>
                <a:cubicBezTo>
                  <a:pt x="1361" y="1325"/>
                  <a:pt x="1377" y="1307"/>
                  <a:pt x="1394" y="1288"/>
                </a:cubicBezTo>
                <a:cubicBezTo>
                  <a:pt x="1410" y="1267"/>
                  <a:pt x="1425" y="1247"/>
                  <a:pt x="1439" y="1226"/>
                </a:cubicBezTo>
                <a:cubicBezTo>
                  <a:pt x="1453" y="1206"/>
                  <a:pt x="1465" y="1184"/>
                  <a:pt x="1477" y="1162"/>
                </a:cubicBezTo>
                <a:cubicBezTo>
                  <a:pt x="1489" y="1140"/>
                  <a:pt x="1500" y="1118"/>
                  <a:pt x="1509" y="1094"/>
                </a:cubicBezTo>
                <a:cubicBezTo>
                  <a:pt x="1519" y="1071"/>
                  <a:pt x="1527" y="1048"/>
                  <a:pt x="1534" y="1024"/>
                </a:cubicBezTo>
                <a:cubicBezTo>
                  <a:pt x="1542" y="1000"/>
                  <a:pt x="1548" y="976"/>
                  <a:pt x="1553" y="951"/>
                </a:cubicBezTo>
                <a:cubicBezTo>
                  <a:pt x="1558" y="927"/>
                  <a:pt x="1561" y="902"/>
                  <a:pt x="1564" y="877"/>
                </a:cubicBezTo>
                <a:cubicBezTo>
                  <a:pt x="1566" y="852"/>
                  <a:pt x="1567" y="828"/>
                  <a:pt x="1567" y="803"/>
                </a:cubicBezTo>
                <a:cubicBezTo>
                  <a:pt x="1567" y="778"/>
                  <a:pt x="1566" y="753"/>
                  <a:pt x="1564" y="728"/>
                </a:cubicBezTo>
                <a:cubicBezTo>
                  <a:pt x="1561" y="703"/>
                  <a:pt x="1558" y="678"/>
                  <a:pt x="1553" y="654"/>
                </a:cubicBezTo>
                <a:cubicBezTo>
                  <a:pt x="1548" y="629"/>
                  <a:pt x="1542" y="605"/>
                  <a:pt x="1534" y="581"/>
                </a:cubicBezTo>
                <a:cubicBezTo>
                  <a:pt x="1527" y="557"/>
                  <a:pt x="1519" y="534"/>
                  <a:pt x="1509" y="511"/>
                </a:cubicBezTo>
                <a:cubicBezTo>
                  <a:pt x="1500" y="488"/>
                  <a:pt x="1489" y="465"/>
                  <a:pt x="1477" y="443"/>
                </a:cubicBezTo>
                <a:cubicBezTo>
                  <a:pt x="1465" y="421"/>
                  <a:pt x="1453" y="399"/>
                  <a:pt x="1439" y="379"/>
                </a:cubicBezTo>
                <a:cubicBezTo>
                  <a:pt x="1425" y="358"/>
                  <a:pt x="1410" y="338"/>
                  <a:pt x="1394" y="319"/>
                </a:cubicBezTo>
                <a:cubicBezTo>
                  <a:pt x="1377" y="299"/>
                  <a:pt x="1361" y="281"/>
                  <a:pt x="1343" y="263"/>
                </a:cubicBezTo>
                <a:cubicBezTo>
                  <a:pt x="1325" y="245"/>
                  <a:pt x="1307" y="229"/>
                  <a:pt x="1287" y="213"/>
                </a:cubicBezTo>
                <a:cubicBezTo>
                  <a:pt x="1268" y="197"/>
                  <a:pt x="1248" y="182"/>
                  <a:pt x="1227" y="168"/>
                </a:cubicBezTo>
                <a:cubicBezTo>
                  <a:pt x="1207" y="154"/>
                  <a:pt x="1185" y="142"/>
                  <a:pt x="1163" y="130"/>
                </a:cubicBezTo>
                <a:cubicBezTo>
                  <a:pt x="1141" y="118"/>
                  <a:pt x="1118" y="107"/>
                  <a:pt x="1095" y="98"/>
                </a:cubicBezTo>
                <a:cubicBezTo>
                  <a:pt x="1072" y="88"/>
                  <a:pt x="1049" y="80"/>
                  <a:pt x="1025" y="73"/>
                </a:cubicBezTo>
                <a:cubicBezTo>
                  <a:pt x="1001" y="65"/>
                  <a:pt x="977" y="59"/>
                  <a:pt x="952" y="54"/>
                </a:cubicBezTo>
                <a:cubicBezTo>
                  <a:pt x="928" y="49"/>
                  <a:pt x="903" y="46"/>
                  <a:pt x="878" y="43"/>
                </a:cubicBezTo>
                <a:cubicBezTo>
                  <a:pt x="853" y="41"/>
                  <a:pt x="828" y="40"/>
                  <a:pt x="803" y="40"/>
                </a:cubicBezTo>
                <a:close/>
              </a:path>
            </a:pathLst>
          </a:custGeom>
          <a:solidFill>
            <a:srgbClr val="9aff9a">
              <a:alpha val="5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35" name=""/>
          <p:cNvSpPr txBox="1"/>
          <p:nvPr/>
        </p:nvSpPr>
        <p:spPr>
          <a:xfrm>
            <a:off x="4220640" y="5731560"/>
            <a:ext cx="8053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パラダイムシフト</a:t>
            </a:r>
            <a:endParaRPr b="0" lang="en-US" sz="790" strike="noStrike" u="none">
              <a:solidFill>
                <a:srgbClr val="000000"/>
              </a:solidFill>
              <a:effectLst/>
              <a:uFillTx/>
              <a:latin typeface="Times New Roman"/>
            </a:endParaRPr>
          </a:p>
        </p:txBody>
      </p:sp>
      <p:pic>
        <p:nvPicPr>
          <p:cNvPr id="236" name="" descr=""/>
          <p:cNvPicPr/>
          <p:nvPr/>
        </p:nvPicPr>
        <p:blipFill>
          <a:blip r:embed="rId20"/>
          <a:stretch/>
        </p:blipFill>
        <p:spPr>
          <a:xfrm>
            <a:off x="5955480" y="6013080"/>
            <a:ext cx="2124360" cy="151560"/>
          </a:xfrm>
          <a:prstGeom prst="rect">
            <a:avLst/>
          </a:prstGeom>
          <a:noFill/>
          <a:ln w="0">
            <a:noFill/>
          </a:ln>
        </p:spPr>
      </p:pic>
      <p:sp>
        <p:nvSpPr>
          <p:cNvPr id="237" name=""/>
          <p:cNvSpPr txBox="1"/>
          <p:nvPr/>
        </p:nvSpPr>
        <p:spPr>
          <a:xfrm>
            <a:off x="6411960" y="5751000"/>
            <a:ext cx="1216800" cy="252000"/>
          </a:xfrm>
          <a:prstGeom prst="rect">
            <a:avLst/>
          </a:prstGeom>
          <a:noFill/>
          <a:ln w="0">
            <a:noFill/>
          </a:ln>
        </p:spPr>
        <p:txBody>
          <a:bodyPr wrap="none" lIns="0" rIns="0" tIns="0" bIns="0" anchor="t">
            <a:spAutoFit/>
          </a:bodyPr>
          <a:p>
            <a:r>
              <a:rPr b="0" lang="zh-CN" sz="1370" strike="noStrike" u="none">
                <a:solidFill>
                  <a:srgbClr val="9aff9a"/>
                </a:solidFill>
                <a:effectLst/>
                <a:uFillTx/>
                <a:latin typeface="NotoSansJP"/>
                <a:ea typeface="NotoSansJP"/>
              </a:rPr>
              <a:t>共創パートナー</a:t>
            </a:r>
            <a:endParaRPr b="0" lang="en-US" sz="137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 descr=""/>
          <p:cNvPicPr/>
          <p:nvPr/>
        </p:nvPicPr>
        <p:blipFill>
          <a:blip r:embed="rId1"/>
          <a:stretch/>
        </p:blipFill>
        <p:spPr>
          <a:xfrm>
            <a:off x="0" y="0"/>
            <a:ext cx="9250560" cy="7263360"/>
          </a:xfrm>
          <a:prstGeom prst="rect">
            <a:avLst/>
          </a:prstGeom>
          <a:noFill/>
          <a:ln w="0">
            <a:noFill/>
          </a:ln>
        </p:spPr>
      </p:pic>
      <p:sp>
        <p:nvSpPr>
          <p:cNvPr id="239" name=""/>
          <p:cNvSpPr/>
          <p:nvPr/>
        </p:nvSpPr>
        <p:spPr>
          <a:xfrm>
            <a:off x="7805520" y="0"/>
            <a:ext cx="2891160" cy="1445760"/>
          </a:xfrm>
          <a:custGeom>
            <a:avLst/>
            <a:gdLst/>
            <a:ahLst/>
            <a:rect l="0" t="0" r="r" b="b"/>
            <a:pathLst>
              <a:path w="8031" h="4016">
                <a:moveTo>
                  <a:pt x="8031" y="0"/>
                </a:moveTo>
                <a:cubicBezTo>
                  <a:pt x="8031" y="65"/>
                  <a:pt x="8030" y="131"/>
                  <a:pt x="8026" y="197"/>
                </a:cubicBezTo>
                <a:cubicBezTo>
                  <a:pt x="8023" y="262"/>
                  <a:pt x="8018" y="328"/>
                  <a:pt x="8012" y="393"/>
                </a:cubicBezTo>
                <a:cubicBezTo>
                  <a:pt x="8005" y="458"/>
                  <a:pt x="7997" y="524"/>
                  <a:pt x="7988" y="589"/>
                </a:cubicBezTo>
                <a:cubicBezTo>
                  <a:pt x="7978" y="654"/>
                  <a:pt x="7967" y="718"/>
                  <a:pt x="7954" y="783"/>
                </a:cubicBezTo>
                <a:cubicBezTo>
                  <a:pt x="7941" y="847"/>
                  <a:pt x="7927" y="911"/>
                  <a:pt x="7911" y="975"/>
                </a:cubicBezTo>
                <a:cubicBezTo>
                  <a:pt x="7895" y="1039"/>
                  <a:pt x="7877" y="1102"/>
                  <a:pt x="7858" y="1165"/>
                </a:cubicBezTo>
                <a:cubicBezTo>
                  <a:pt x="7839" y="1228"/>
                  <a:pt x="7819" y="1290"/>
                  <a:pt x="7796" y="1352"/>
                </a:cubicBezTo>
                <a:cubicBezTo>
                  <a:pt x="7774" y="1414"/>
                  <a:pt x="7751" y="1475"/>
                  <a:pt x="7726" y="1536"/>
                </a:cubicBezTo>
                <a:cubicBezTo>
                  <a:pt x="7700" y="1597"/>
                  <a:pt x="7674" y="1657"/>
                  <a:pt x="7646" y="1716"/>
                </a:cubicBezTo>
                <a:cubicBezTo>
                  <a:pt x="7618" y="1776"/>
                  <a:pt x="7588" y="1834"/>
                  <a:pt x="7557" y="1892"/>
                </a:cubicBezTo>
                <a:cubicBezTo>
                  <a:pt x="7526" y="1950"/>
                  <a:pt x="7494" y="2007"/>
                  <a:pt x="7460" y="2065"/>
                </a:cubicBezTo>
                <a:cubicBezTo>
                  <a:pt x="7426" y="2121"/>
                  <a:pt x="7391" y="2177"/>
                  <a:pt x="7355" y="2231"/>
                </a:cubicBezTo>
                <a:cubicBezTo>
                  <a:pt x="7318" y="2286"/>
                  <a:pt x="7280" y="2340"/>
                  <a:pt x="7241" y="2392"/>
                </a:cubicBezTo>
                <a:cubicBezTo>
                  <a:pt x="7202" y="2445"/>
                  <a:pt x="7161" y="2497"/>
                  <a:pt x="7120" y="2548"/>
                </a:cubicBezTo>
                <a:cubicBezTo>
                  <a:pt x="7078" y="2599"/>
                  <a:pt x="7035" y="2648"/>
                  <a:pt x="6991" y="2697"/>
                </a:cubicBezTo>
                <a:cubicBezTo>
                  <a:pt x="6947" y="2746"/>
                  <a:pt x="6902" y="2793"/>
                  <a:pt x="6855" y="2840"/>
                </a:cubicBezTo>
                <a:cubicBezTo>
                  <a:pt x="6809" y="2886"/>
                  <a:pt x="6761" y="2931"/>
                  <a:pt x="6712" y="2976"/>
                </a:cubicBezTo>
                <a:cubicBezTo>
                  <a:pt x="6664" y="3020"/>
                  <a:pt x="6614" y="3063"/>
                  <a:pt x="6563" y="3104"/>
                </a:cubicBezTo>
                <a:cubicBezTo>
                  <a:pt x="6512" y="3146"/>
                  <a:pt x="6461" y="3186"/>
                  <a:pt x="6407" y="3226"/>
                </a:cubicBezTo>
                <a:cubicBezTo>
                  <a:pt x="6354" y="3265"/>
                  <a:pt x="6300" y="3303"/>
                  <a:pt x="6246" y="3339"/>
                </a:cubicBezTo>
                <a:cubicBezTo>
                  <a:pt x="6191" y="3376"/>
                  <a:pt x="6136" y="3411"/>
                  <a:pt x="6079" y="3444"/>
                </a:cubicBezTo>
                <a:cubicBezTo>
                  <a:pt x="6023" y="3478"/>
                  <a:pt x="5966" y="3511"/>
                  <a:pt x="5908" y="3542"/>
                </a:cubicBezTo>
                <a:cubicBezTo>
                  <a:pt x="5850" y="3573"/>
                  <a:pt x="5791" y="3602"/>
                  <a:pt x="5732" y="3630"/>
                </a:cubicBezTo>
                <a:cubicBezTo>
                  <a:pt x="5672" y="3658"/>
                  <a:pt x="5612" y="3685"/>
                  <a:pt x="5552" y="3710"/>
                </a:cubicBezTo>
                <a:cubicBezTo>
                  <a:pt x="5491" y="3735"/>
                  <a:pt x="5430" y="3759"/>
                  <a:pt x="5368" y="3781"/>
                </a:cubicBezTo>
                <a:cubicBezTo>
                  <a:pt x="5306" y="3803"/>
                  <a:pt x="5243" y="3824"/>
                  <a:pt x="5181" y="3843"/>
                </a:cubicBezTo>
                <a:cubicBezTo>
                  <a:pt x="5118" y="3862"/>
                  <a:pt x="5054" y="3879"/>
                  <a:pt x="4991" y="3895"/>
                </a:cubicBezTo>
                <a:cubicBezTo>
                  <a:pt x="4927" y="3911"/>
                  <a:pt x="4863" y="3926"/>
                  <a:pt x="4798" y="3939"/>
                </a:cubicBezTo>
                <a:cubicBezTo>
                  <a:pt x="4734" y="3951"/>
                  <a:pt x="4669" y="3963"/>
                  <a:pt x="4604" y="3972"/>
                </a:cubicBezTo>
                <a:cubicBezTo>
                  <a:pt x="4539" y="3982"/>
                  <a:pt x="4474" y="3990"/>
                  <a:pt x="4409" y="3996"/>
                </a:cubicBezTo>
                <a:cubicBezTo>
                  <a:pt x="4343" y="4003"/>
                  <a:pt x="4278" y="4008"/>
                  <a:pt x="4212" y="4011"/>
                </a:cubicBezTo>
                <a:cubicBezTo>
                  <a:pt x="4146" y="4014"/>
                  <a:pt x="4081" y="4016"/>
                  <a:pt x="4015" y="4016"/>
                </a:cubicBezTo>
                <a:cubicBezTo>
                  <a:pt x="3949" y="4016"/>
                  <a:pt x="3884" y="4014"/>
                  <a:pt x="3818" y="4011"/>
                </a:cubicBezTo>
                <a:cubicBezTo>
                  <a:pt x="3752" y="4008"/>
                  <a:pt x="3687" y="4003"/>
                  <a:pt x="3621" y="3996"/>
                </a:cubicBezTo>
                <a:cubicBezTo>
                  <a:pt x="3556" y="3990"/>
                  <a:pt x="3491" y="3982"/>
                  <a:pt x="3426" y="3972"/>
                </a:cubicBezTo>
                <a:cubicBezTo>
                  <a:pt x="3361" y="3963"/>
                  <a:pt x="3296" y="3951"/>
                  <a:pt x="3232" y="3939"/>
                </a:cubicBezTo>
                <a:cubicBezTo>
                  <a:pt x="3167" y="3926"/>
                  <a:pt x="3103" y="3911"/>
                  <a:pt x="3039" y="3895"/>
                </a:cubicBezTo>
                <a:cubicBezTo>
                  <a:pt x="2976" y="3879"/>
                  <a:pt x="2912" y="3862"/>
                  <a:pt x="2849" y="3843"/>
                </a:cubicBezTo>
                <a:cubicBezTo>
                  <a:pt x="2787" y="3824"/>
                  <a:pt x="2724" y="3803"/>
                  <a:pt x="2662" y="3781"/>
                </a:cubicBezTo>
                <a:cubicBezTo>
                  <a:pt x="2600" y="3759"/>
                  <a:pt x="2539" y="3735"/>
                  <a:pt x="2478" y="3710"/>
                </a:cubicBezTo>
                <a:cubicBezTo>
                  <a:pt x="2418" y="3685"/>
                  <a:pt x="2358" y="3658"/>
                  <a:pt x="2298" y="3630"/>
                </a:cubicBezTo>
                <a:cubicBezTo>
                  <a:pt x="2239" y="3602"/>
                  <a:pt x="2180" y="3573"/>
                  <a:pt x="2122" y="3542"/>
                </a:cubicBezTo>
                <a:cubicBezTo>
                  <a:pt x="2064" y="3511"/>
                  <a:pt x="2007" y="3478"/>
                  <a:pt x="1951" y="3444"/>
                </a:cubicBezTo>
                <a:cubicBezTo>
                  <a:pt x="1894" y="3411"/>
                  <a:pt x="1839" y="3376"/>
                  <a:pt x="1784" y="3339"/>
                </a:cubicBezTo>
                <a:cubicBezTo>
                  <a:pt x="1730" y="3303"/>
                  <a:pt x="1676" y="3265"/>
                  <a:pt x="1623" y="3226"/>
                </a:cubicBezTo>
                <a:cubicBezTo>
                  <a:pt x="1570" y="3186"/>
                  <a:pt x="1519" y="3146"/>
                  <a:pt x="1468" y="3104"/>
                </a:cubicBezTo>
                <a:cubicBezTo>
                  <a:pt x="1417" y="3063"/>
                  <a:pt x="1367" y="3020"/>
                  <a:pt x="1319" y="2976"/>
                </a:cubicBezTo>
                <a:cubicBezTo>
                  <a:pt x="1270" y="2931"/>
                  <a:pt x="1222" y="2886"/>
                  <a:pt x="1176" y="2840"/>
                </a:cubicBezTo>
                <a:cubicBezTo>
                  <a:pt x="1129" y="2793"/>
                  <a:pt x="1084" y="2746"/>
                  <a:pt x="1040" y="2697"/>
                </a:cubicBezTo>
                <a:cubicBezTo>
                  <a:pt x="996" y="2648"/>
                  <a:pt x="953" y="2599"/>
                  <a:pt x="911" y="2548"/>
                </a:cubicBezTo>
                <a:cubicBezTo>
                  <a:pt x="869" y="2497"/>
                  <a:pt x="829" y="2445"/>
                  <a:pt x="790" y="2392"/>
                </a:cubicBezTo>
                <a:cubicBezTo>
                  <a:pt x="751" y="2340"/>
                  <a:pt x="713" y="2286"/>
                  <a:pt x="676" y="2231"/>
                </a:cubicBezTo>
                <a:cubicBezTo>
                  <a:pt x="640" y="2177"/>
                  <a:pt x="605" y="2121"/>
                  <a:pt x="571" y="2065"/>
                </a:cubicBezTo>
                <a:cubicBezTo>
                  <a:pt x="537" y="2007"/>
                  <a:pt x="505" y="1950"/>
                  <a:pt x="474" y="1892"/>
                </a:cubicBezTo>
                <a:cubicBezTo>
                  <a:pt x="443" y="1834"/>
                  <a:pt x="413" y="1776"/>
                  <a:pt x="385" y="1716"/>
                </a:cubicBezTo>
                <a:cubicBezTo>
                  <a:pt x="357" y="1657"/>
                  <a:pt x="331" y="1597"/>
                  <a:pt x="305" y="1536"/>
                </a:cubicBezTo>
                <a:cubicBezTo>
                  <a:pt x="280" y="1475"/>
                  <a:pt x="257" y="1414"/>
                  <a:pt x="234" y="1352"/>
                </a:cubicBezTo>
                <a:cubicBezTo>
                  <a:pt x="212" y="1290"/>
                  <a:pt x="192" y="1228"/>
                  <a:pt x="173" y="1165"/>
                </a:cubicBezTo>
                <a:cubicBezTo>
                  <a:pt x="154" y="1102"/>
                  <a:pt x="136" y="1039"/>
                  <a:pt x="120" y="975"/>
                </a:cubicBezTo>
                <a:cubicBezTo>
                  <a:pt x="104" y="911"/>
                  <a:pt x="90" y="847"/>
                  <a:pt x="77" y="783"/>
                </a:cubicBezTo>
                <a:cubicBezTo>
                  <a:pt x="64" y="718"/>
                  <a:pt x="53" y="654"/>
                  <a:pt x="43" y="589"/>
                </a:cubicBezTo>
                <a:cubicBezTo>
                  <a:pt x="34" y="524"/>
                  <a:pt x="26" y="458"/>
                  <a:pt x="19" y="393"/>
                </a:cubicBezTo>
                <a:cubicBezTo>
                  <a:pt x="13" y="328"/>
                  <a:pt x="8" y="262"/>
                  <a:pt x="5" y="197"/>
                </a:cubicBezTo>
                <a:cubicBezTo>
                  <a:pt x="1" y="131"/>
                  <a:pt x="0" y="65"/>
                  <a:pt x="0" y="0"/>
                </a:cubicBezTo>
                <a:lnTo>
                  <a:pt x="8031"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40" name=""/>
          <p:cNvSpPr/>
          <p:nvPr/>
        </p:nvSpPr>
        <p:spPr>
          <a:xfrm>
            <a:off x="0" y="6179400"/>
            <a:ext cx="1084320" cy="2168280"/>
          </a:xfrm>
          <a:custGeom>
            <a:avLst/>
            <a:gdLst/>
            <a:ahLst/>
            <a:rect l="0" t="0" r="r" b="b"/>
            <a:pathLst>
              <a:path w="3012" h="6023">
                <a:moveTo>
                  <a:pt x="3012" y="3011"/>
                </a:moveTo>
                <a:cubicBezTo>
                  <a:pt x="3012" y="3060"/>
                  <a:pt x="3011" y="3110"/>
                  <a:pt x="3008" y="3159"/>
                </a:cubicBezTo>
                <a:cubicBezTo>
                  <a:pt x="3006" y="3208"/>
                  <a:pt x="3002" y="3257"/>
                  <a:pt x="2997" y="3306"/>
                </a:cubicBezTo>
                <a:cubicBezTo>
                  <a:pt x="2993" y="3355"/>
                  <a:pt x="2987" y="3404"/>
                  <a:pt x="2979" y="3453"/>
                </a:cubicBezTo>
                <a:cubicBezTo>
                  <a:pt x="2972" y="3502"/>
                  <a:pt x="2964" y="3550"/>
                  <a:pt x="2954" y="3599"/>
                </a:cubicBezTo>
                <a:cubicBezTo>
                  <a:pt x="2944" y="3647"/>
                  <a:pt x="2934" y="3695"/>
                  <a:pt x="2922" y="3743"/>
                </a:cubicBezTo>
                <a:cubicBezTo>
                  <a:pt x="2910" y="3791"/>
                  <a:pt x="2897" y="3838"/>
                  <a:pt x="2882" y="3885"/>
                </a:cubicBezTo>
                <a:cubicBezTo>
                  <a:pt x="2868" y="3933"/>
                  <a:pt x="2852" y="3980"/>
                  <a:pt x="2836" y="4027"/>
                </a:cubicBezTo>
                <a:cubicBezTo>
                  <a:pt x="2819" y="4073"/>
                  <a:pt x="2802" y="4119"/>
                  <a:pt x="2783" y="4164"/>
                </a:cubicBezTo>
                <a:cubicBezTo>
                  <a:pt x="2764" y="4210"/>
                  <a:pt x="2744" y="4255"/>
                  <a:pt x="2723" y="4300"/>
                </a:cubicBezTo>
                <a:cubicBezTo>
                  <a:pt x="2702" y="4344"/>
                  <a:pt x="2680" y="4388"/>
                  <a:pt x="2656" y="4432"/>
                </a:cubicBezTo>
                <a:cubicBezTo>
                  <a:pt x="2633" y="4475"/>
                  <a:pt x="2609" y="4518"/>
                  <a:pt x="2583" y="4560"/>
                </a:cubicBezTo>
                <a:cubicBezTo>
                  <a:pt x="2558" y="4602"/>
                  <a:pt x="2532" y="4644"/>
                  <a:pt x="2504" y="4685"/>
                </a:cubicBezTo>
                <a:cubicBezTo>
                  <a:pt x="2477" y="4726"/>
                  <a:pt x="2449" y="4766"/>
                  <a:pt x="2419" y="4806"/>
                </a:cubicBezTo>
                <a:cubicBezTo>
                  <a:pt x="2390" y="4846"/>
                  <a:pt x="2360" y="4884"/>
                  <a:pt x="2328" y="4922"/>
                </a:cubicBezTo>
                <a:cubicBezTo>
                  <a:pt x="2297" y="4961"/>
                  <a:pt x="2265" y="4998"/>
                  <a:pt x="2232" y="5034"/>
                </a:cubicBezTo>
                <a:cubicBezTo>
                  <a:pt x="2199" y="5071"/>
                  <a:pt x="2165" y="5107"/>
                  <a:pt x="2130" y="5141"/>
                </a:cubicBezTo>
                <a:cubicBezTo>
                  <a:pt x="2095" y="5176"/>
                  <a:pt x="2059" y="5210"/>
                  <a:pt x="2023" y="5243"/>
                </a:cubicBezTo>
                <a:cubicBezTo>
                  <a:pt x="1986" y="5276"/>
                  <a:pt x="1949" y="5309"/>
                  <a:pt x="1911" y="5340"/>
                </a:cubicBezTo>
                <a:cubicBezTo>
                  <a:pt x="1873" y="5371"/>
                  <a:pt x="1834" y="5401"/>
                  <a:pt x="1794" y="5431"/>
                </a:cubicBezTo>
                <a:cubicBezTo>
                  <a:pt x="1755" y="5460"/>
                  <a:pt x="1715" y="5489"/>
                  <a:pt x="1674" y="5516"/>
                </a:cubicBezTo>
                <a:cubicBezTo>
                  <a:pt x="1633" y="5543"/>
                  <a:pt x="1591" y="5570"/>
                  <a:pt x="1549" y="5595"/>
                </a:cubicBezTo>
                <a:cubicBezTo>
                  <a:pt x="1505" y="5620"/>
                  <a:pt x="1463" y="5645"/>
                  <a:pt x="1419" y="5668"/>
                </a:cubicBezTo>
                <a:cubicBezTo>
                  <a:pt x="1376" y="5691"/>
                  <a:pt x="1332" y="5713"/>
                  <a:pt x="1287" y="5734"/>
                </a:cubicBezTo>
                <a:cubicBezTo>
                  <a:pt x="1242" y="5755"/>
                  <a:pt x="1197" y="5775"/>
                  <a:pt x="1152" y="5794"/>
                </a:cubicBezTo>
                <a:cubicBezTo>
                  <a:pt x="1106" y="5813"/>
                  <a:pt x="1060" y="5831"/>
                  <a:pt x="1014" y="5847"/>
                </a:cubicBezTo>
                <a:cubicBezTo>
                  <a:pt x="968" y="5864"/>
                  <a:pt x="921" y="5879"/>
                  <a:pt x="874" y="5894"/>
                </a:cubicBezTo>
                <a:cubicBezTo>
                  <a:pt x="827" y="5908"/>
                  <a:pt x="779" y="5921"/>
                  <a:pt x="731" y="5933"/>
                </a:cubicBezTo>
                <a:cubicBezTo>
                  <a:pt x="683" y="5945"/>
                  <a:pt x="635" y="5956"/>
                  <a:pt x="587" y="5966"/>
                </a:cubicBezTo>
                <a:cubicBezTo>
                  <a:pt x="539" y="5975"/>
                  <a:pt x="490" y="5984"/>
                  <a:pt x="441" y="5991"/>
                </a:cubicBezTo>
                <a:cubicBezTo>
                  <a:pt x="393" y="5998"/>
                  <a:pt x="344" y="6004"/>
                  <a:pt x="295" y="6009"/>
                </a:cubicBezTo>
                <a:cubicBezTo>
                  <a:pt x="246" y="6014"/>
                  <a:pt x="196" y="6017"/>
                  <a:pt x="147" y="6020"/>
                </a:cubicBezTo>
                <a:cubicBezTo>
                  <a:pt x="98" y="6022"/>
                  <a:pt x="49" y="6023"/>
                  <a:pt x="0" y="6023"/>
                </a:cubicBezTo>
                <a:lnTo>
                  <a:pt x="0" y="0"/>
                </a:lnTo>
                <a:cubicBezTo>
                  <a:pt x="49" y="0"/>
                  <a:pt x="98" y="1"/>
                  <a:pt x="147" y="3"/>
                </a:cubicBezTo>
                <a:cubicBezTo>
                  <a:pt x="196" y="6"/>
                  <a:pt x="246" y="9"/>
                  <a:pt x="295" y="14"/>
                </a:cubicBezTo>
                <a:cubicBezTo>
                  <a:pt x="344" y="19"/>
                  <a:pt x="393" y="25"/>
                  <a:pt x="441" y="32"/>
                </a:cubicBezTo>
                <a:cubicBezTo>
                  <a:pt x="490" y="39"/>
                  <a:pt x="539" y="48"/>
                  <a:pt x="587" y="57"/>
                </a:cubicBezTo>
                <a:cubicBezTo>
                  <a:pt x="635" y="67"/>
                  <a:pt x="683" y="78"/>
                  <a:pt x="731" y="90"/>
                </a:cubicBezTo>
                <a:cubicBezTo>
                  <a:pt x="779" y="102"/>
                  <a:pt x="827" y="115"/>
                  <a:pt x="874" y="129"/>
                </a:cubicBezTo>
                <a:cubicBezTo>
                  <a:pt x="921" y="144"/>
                  <a:pt x="968" y="159"/>
                  <a:pt x="1014" y="176"/>
                </a:cubicBezTo>
                <a:cubicBezTo>
                  <a:pt x="1060" y="192"/>
                  <a:pt x="1106" y="210"/>
                  <a:pt x="1152" y="229"/>
                </a:cubicBezTo>
                <a:cubicBezTo>
                  <a:pt x="1197" y="248"/>
                  <a:pt x="1242" y="268"/>
                  <a:pt x="1287" y="289"/>
                </a:cubicBezTo>
                <a:cubicBezTo>
                  <a:pt x="1332" y="310"/>
                  <a:pt x="1376" y="332"/>
                  <a:pt x="1419" y="355"/>
                </a:cubicBezTo>
                <a:cubicBezTo>
                  <a:pt x="1463" y="378"/>
                  <a:pt x="1505" y="403"/>
                  <a:pt x="1549" y="428"/>
                </a:cubicBezTo>
                <a:cubicBezTo>
                  <a:pt x="1591" y="453"/>
                  <a:pt x="1633" y="480"/>
                  <a:pt x="1674" y="507"/>
                </a:cubicBezTo>
                <a:cubicBezTo>
                  <a:pt x="1715" y="535"/>
                  <a:pt x="1755" y="563"/>
                  <a:pt x="1794" y="592"/>
                </a:cubicBezTo>
                <a:cubicBezTo>
                  <a:pt x="1834" y="622"/>
                  <a:pt x="1873" y="652"/>
                  <a:pt x="1911" y="683"/>
                </a:cubicBezTo>
                <a:cubicBezTo>
                  <a:pt x="1949" y="714"/>
                  <a:pt x="1986" y="747"/>
                  <a:pt x="2023" y="780"/>
                </a:cubicBezTo>
                <a:cubicBezTo>
                  <a:pt x="2059" y="813"/>
                  <a:pt x="2095" y="847"/>
                  <a:pt x="2130" y="882"/>
                </a:cubicBezTo>
                <a:cubicBezTo>
                  <a:pt x="2165" y="916"/>
                  <a:pt x="2199" y="952"/>
                  <a:pt x="2232" y="989"/>
                </a:cubicBezTo>
                <a:cubicBezTo>
                  <a:pt x="2265" y="1025"/>
                  <a:pt x="2297" y="1063"/>
                  <a:pt x="2328" y="1101"/>
                </a:cubicBezTo>
                <a:cubicBezTo>
                  <a:pt x="2360" y="1139"/>
                  <a:pt x="2390" y="1178"/>
                  <a:pt x="2419" y="1217"/>
                </a:cubicBezTo>
                <a:cubicBezTo>
                  <a:pt x="2449" y="1257"/>
                  <a:pt x="2477" y="1297"/>
                  <a:pt x="2504" y="1338"/>
                </a:cubicBezTo>
                <a:cubicBezTo>
                  <a:pt x="2532" y="1379"/>
                  <a:pt x="2558" y="1421"/>
                  <a:pt x="2583" y="1463"/>
                </a:cubicBezTo>
                <a:cubicBezTo>
                  <a:pt x="2609" y="1505"/>
                  <a:pt x="2633" y="1548"/>
                  <a:pt x="2656" y="1591"/>
                </a:cubicBezTo>
                <a:cubicBezTo>
                  <a:pt x="2680" y="1635"/>
                  <a:pt x="2702" y="1679"/>
                  <a:pt x="2723" y="1723"/>
                </a:cubicBezTo>
                <a:cubicBezTo>
                  <a:pt x="2744" y="1768"/>
                  <a:pt x="2764" y="1813"/>
                  <a:pt x="2783" y="1859"/>
                </a:cubicBezTo>
                <a:cubicBezTo>
                  <a:pt x="2802" y="1904"/>
                  <a:pt x="2819" y="1950"/>
                  <a:pt x="2836" y="1997"/>
                </a:cubicBezTo>
                <a:cubicBezTo>
                  <a:pt x="2852" y="2043"/>
                  <a:pt x="2868" y="2090"/>
                  <a:pt x="2882" y="2137"/>
                </a:cubicBezTo>
                <a:cubicBezTo>
                  <a:pt x="2897" y="2184"/>
                  <a:pt x="2910" y="2232"/>
                  <a:pt x="2922" y="2279"/>
                </a:cubicBezTo>
                <a:cubicBezTo>
                  <a:pt x="2934" y="2327"/>
                  <a:pt x="2944" y="2375"/>
                  <a:pt x="2954" y="2424"/>
                </a:cubicBezTo>
                <a:cubicBezTo>
                  <a:pt x="2964" y="2472"/>
                  <a:pt x="2972" y="2520"/>
                  <a:pt x="2979" y="2569"/>
                </a:cubicBezTo>
                <a:cubicBezTo>
                  <a:pt x="2987" y="2618"/>
                  <a:pt x="2993" y="2667"/>
                  <a:pt x="2997" y="2716"/>
                </a:cubicBezTo>
                <a:cubicBezTo>
                  <a:pt x="3002" y="2765"/>
                  <a:pt x="3006" y="2814"/>
                  <a:pt x="3008" y="2863"/>
                </a:cubicBezTo>
                <a:cubicBezTo>
                  <a:pt x="3011" y="2912"/>
                  <a:pt x="3012" y="2962"/>
                  <a:pt x="3012" y="3011"/>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41" name="" descr=""/>
          <p:cNvPicPr/>
          <p:nvPr/>
        </p:nvPicPr>
        <p:blipFill>
          <a:blip r:embed="rId2"/>
          <a:stretch/>
        </p:blipFill>
        <p:spPr>
          <a:xfrm>
            <a:off x="462600" y="838440"/>
            <a:ext cx="722520" cy="21240"/>
          </a:xfrm>
          <a:prstGeom prst="rect">
            <a:avLst/>
          </a:prstGeom>
          <a:noFill/>
          <a:ln w="0">
            <a:noFill/>
          </a:ln>
        </p:spPr>
      </p:pic>
      <p:sp>
        <p:nvSpPr>
          <p:cNvPr id="242" name=""/>
          <p:cNvSpPr txBox="1"/>
          <p:nvPr/>
        </p:nvSpPr>
        <p:spPr>
          <a:xfrm>
            <a:off x="462600" y="481320"/>
            <a:ext cx="5858640" cy="376920"/>
          </a:xfrm>
          <a:prstGeom prst="rect">
            <a:avLst/>
          </a:prstGeom>
          <a:noFill/>
          <a:ln w="0">
            <a:noFill/>
          </a:ln>
        </p:spPr>
        <p:txBody>
          <a:bodyPr wrap="none" lIns="0" rIns="0" tIns="0" bIns="0" anchor="t">
            <a:spAutoFit/>
          </a:bodyPr>
          <a:p>
            <a:r>
              <a:rPr b="0" lang="zh-CN" sz="2050" strike="noStrike" u="none">
                <a:solidFill>
                  <a:srgbClr val="ffffff"/>
                </a:solidFill>
                <a:effectLst/>
                <a:uFillTx/>
                <a:latin typeface="NotoSansJP"/>
                <a:ea typeface="NotoSansJP"/>
              </a:rPr>
              <a:t>戦略ポートフォリオ「</a:t>
            </a:r>
            <a:r>
              <a:rPr b="0" lang="en-US" sz="2050" strike="noStrike" u="none">
                <a:solidFill>
                  <a:srgbClr val="ffffff"/>
                </a:solidFill>
                <a:effectLst/>
                <a:uFillTx/>
                <a:latin typeface="NotoSansJP"/>
                <a:ea typeface="NotoSansJP"/>
              </a:rPr>
              <a:t>IBARAKI NEXT</a:t>
            </a:r>
            <a:r>
              <a:rPr b="0" lang="zh-CN" sz="2050" strike="noStrike" u="none">
                <a:solidFill>
                  <a:srgbClr val="ffffff"/>
                </a:solidFill>
                <a:effectLst/>
                <a:uFillTx/>
                <a:latin typeface="NotoSansJP"/>
                <a:ea typeface="NotoSansJP"/>
              </a:rPr>
              <a:t>」の全体像</a:t>
            </a:r>
            <a:endParaRPr b="0" lang="en-US" sz="2050" strike="noStrike" u="none">
              <a:solidFill>
                <a:srgbClr val="000000"/>
              </a:solidFill>
              <a:effectLst/>
              <a:uFillTx/>
              <a:latin typeface="Times New Roman"/>
            </a:endParaRPr>
          </a:p>
        </p:txBody>
      </p:sp>
      <p:sp>
        <p:nvSpPr>
          <p:cNvPr id="243" name=""/>
          <p:cNvSpPr txBox="1"/>
          <p:nvPr/>
        </p:nvSpPr>
        <p:spPr>
          <a:xfrm>
            <a:off x="462600" y="1145160"/>
            <a:ext cx="828576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リスク管理型ポートフォリオ戦略で、障害者雇用の課題に多角的にアプローチします。 効率的な資源配分と戦略的優先順位づけ</a:t>
            </a:r>
            <a:endParaRPr b="0" lang="en-US" sz="1140" strike="noStrike" u="none">
              <a:solidFill>
                <a:srgbClr val="000000"/>
              </a:solidFill>
              <a:effectLst/>
              <a:uFillTx/>
              <a:latin typeface="Times New Roman"/>
            </a:endParaRPr>
          </a:p>
        </p:txBody>
      </p:sp>
      <p:pic>
        <p:nvPicPr>
          <p:cNvPr id="244" name="" descr=""/>
          <p:cNvPicPr/>
          <p:nvPr/>
        </p:nvPicPr>
        <p:blipFill>
          <a:blip r:embed="rId3"/>
          <a:stretch/>
        </p:blipFill>
        <p:spPr>
          <a:xfrm>
            <a:off x="462600" y="1698480"/>
            <a:ext cx="8325720" cy="2167920"/>
          </a:xfrm>
          <a:prstGeom prst="rect">
            <a:avLst/>
          </a:prstGeom>
          <a:noFill/>
          <a:ln w="0">
            <a:noFill/>
          </a:ln>
        </p:spPr>
      </p:pic>
      <p:pic>
        <p:nvPicPr>
          <p:cNvPr id="245" name="" descr=""/>
          <p:cNvPicPr/>
          <p:nvPr/>
        </p:nvPicPr>
        <p:blipFill>
          <a:blip r:embed="rId4"/>
          <a:stretch/>
        </p:blipFill>
        <p:spPr>
          <a:xfrm>
            <a:off x="462600" y="5572440"/>
            <a:ext cx="8325720" cy="144360"/>
          </a:xfrm>
          <a:prstGeom prst="rect">
            <a:avLst/>
          </a:prstGeom>
          <a:noFill/>
          <a:ln w="0">
            <a:noFill/>
          </a:ln>
        </p:spPr>
      </p:pic>
      <p:sp>
        <p:nvSpPr>
          <p:cNvPr id="246" name=""/>
          <p:cNvSpPr/>
          <p:nvPr/>
        </p:nvSpPr>
        <p:spPr>
          <a:xfrm>
            <a:off x="462240" y="4039920"/>
            <a:ext cx="2660040" cy="1532520"/>
          </a:xfrm>
          <a:custGeom>
            <a:avLst/>
            <a:gdLst/>
            <a:ahLst/>
            <a:rect l="0" t="0" r="r" b="b"/>
            <a:pathLst>
              <a:path w="7389" h="4257">
                <a:moveTo>
                  <a:pt x="0" y="4016"/>
                </a:moveTo>
                <a:lnTo>
                  <a:pt x="0" y="241"/>
                </a:lnTo>
                <a:cubicBezTo>
                  <a:pt x="0" y="225"/>
                  <a:pt x="2" y="209"/>
                  <a:pt x="5" y="194"/>
                </a:cubicBezTo>
                <a:cubicBezTo>
                  <a:pt x="8" y="178"/>
                  <a:pt x="13" y="163"/>
                  <a:pt x="19" y="149"/>
                </a:cubicBezTo>
                <a:cubicBezTo>
                  <a:pt x="25" y="134"/>
                  <a:pt x="32" y="120"/>
                  <a:pt x="41" y="107"/>
                </a:cubicBezTo>
                <a:cubicBezTo>
                  <a:pt x="50" y="94"/>
                  <a:pt x="60" y="82"/>
                  <a:pt x="71" y="71"/>
                </a:cubicBezTo>
                <a:cubicBezTo>
                  <a:pt x="82" y="59"/>
                  <a:pt x="94" y="49"/>
                  <a:pt x="107" y="41"/>
                </a:cubicBezTo>
                <a:cubicBezTo>
                  <a:pt x="121" y="32"/>
                  <a:pt x="134" y="24"/>
                  <a:pt x="149" y="18"/>
                </a:cubicBezTo>
                <a:cubicBezTo>
                  <a:pt x="164" y="12"/>
                  <a:pt x="179" y="8"/>
                  <a:pt x="194" y="5"/>
                </a:cubicBezTo>
                <a:cubicBezTo>
                  <a:pt x="210" y="2"/>
                  <a:pt x="225" y="0"/>
                  <a:pt x="241" y="0"/>
                </a:cubicBezTo>
                <a:lnTo>
                  <a:pt x="7148" y="0"/>
                </a:lnTo>
                <a:cubicBezTo>
                  <a:pt x="7164" y="0"/>
                  <a:pt x="7180" y="2"/>
                  <a:pt x="7195" y="5"/>
                </a:cubicBezTo>
                <a:cubicBezTo>
                  <a:pt x="7211" y="8"/>
                  <a:pt x="7226" y="12"/>
                  <a:pt x="7241" y="18"/>
                </a:cubicBezTo>
                <a:cubicBezTo>
                  <a:pt x="7255" y="24"/>
                  <a:pt x="7269" y="32"/>
                  <a:pt x="7282" y="41"/>
                </a:cubicBezTo>
                <a:cubicBezTo>
                  <a:pt x="7295" y="49"/>
                  <a:pt x="7308" y="59"/>
                  <a:pt x="7319" y="71"/>
                </a:cubicBezTo>
                <a:cubicBezTo>
                  <a:pt x="7330" y="82"/>
                  <a:pt x="7340" y="94"/>
                  <a:pt x="7349" y="107"/>
                </a:cubicBezTo>
                <a:cubicBezTo>
                  <a:pt x="7358" y="120"/>
                  <a:pt x="7365" y="134"/>
                  <a:pt x="7371" y="149"/>
                </a:cubicBezTo>
                <a:cubicBezTo>
                  <a:pt x="7377" y="163"/>
                  <a:pt x="7382" y="178"/>
                  <a:pt x="7385" y="194"/>
                </a:cubicBezTo>
                <a:cubicBezTo>
                  <a:pt x="7388" y="209"/>
                  <a:pt x="7389" y="225"/>
                  <a:pt x="7389" y="241"/>
                </a:cubicBezTo>
                <a:lnTo>
                  <a:pt x="7389" y="4016"/>
                </a:lnTo>
                <a:cubicBezTo>
                  <a:pt x="7389" y="4032"/>
                  <a:pt x="7388" y="4048"/>
                  <a:pt x="7385" y="4063"/>
                </a:cubicBezTo>
                <a:cubicBezTo>
                  <a:pt x="7382" y="4079"/>
                  <a:pt x="7377" y="4094"/>
                  <a:pt x="7371" y="4108"/>
                </a:cubicBezTo>
                <a:cubicBezTo>
                  <a:pt x="7365" y="4123"/>
                  <a:pt x="7358" y="4137"/>
                  <a:pt x="7349" y="4150"/>
                </a:cubicBezTo>
                <a:cubicBezTo>
                  <a:pt x="7340" y="4163"/>
                  <a:pt x="7330" y="4175"/>
                  <a:pt x="7319" y="4187"/>
                </a:cubicBezTo>
                <a:cubicBezTo>
                  <a:pt x="7308" y="4198"/>
                  <a:pt x="7295" y="4208"/>
                  <a:pt x="7282" y="4217"/>
                </a:cubicBezTo>
                <a:cubicBezTo>
                  <a:pt x="7269" y="4225"/>
                  <a:pt x="7255" y="4233"/>
                  <a:pt x="7241" y="4239"/>
                </a:cubicBezTo>
                <a:cubicBezTo>
                  <a:pt x="7226" y="4245"/>
                  <a:pt x="7211" y="4249"/>
                  <a:pt x="7195" y="4253"/>
                </a:cubicBezTo>
                <a:cubicBezTo>
                  <a:pt x="7180" y="4256"/>
                  <a:pt x="7164" y="4257"/>
                  <a:pt x="7148" y="4257"/>
                </a:cubicBezTo>
                <a:lnTo>
                  <a:pt x="241" y="4257"/>
                </a:lnTo>
                <a:cubicBezTo>
                  <a:pt x="225" y="4257"/>
                  <a:pt x="210" y="4256"/>
                  <a:pt x="194" y="4253"/>
                </a:cubicBezTo>
                <a:cubicBezTo>
                  <a:pt x="179" y="4249"/>
                  <a:pt x="164" y="4245"/>
                  <a:pt x="149" y="4239"/>
                </a:cubicBezTo>
                <a:cubicBezTo>
                  <a:pt x="134" y="4233"/>
                  <a:pt x="121" y="4225"/>
                  <a:pt x="107" y="4217"/>
                </a:cubicBezTo>
                <a:cubicBezTo>
                  <a:pt x="94" y="4208"/>
                  <a:pt x="82" y="4198"/>
                  <a:pt x="71" y="4187"/>
                </a:cubicBezTo>
                <a:cubicBezTo>
                  <a:pt x="60" y="4175"/>
                  <a:pt x="50" y="4163"/>
                  <a:pt x="41" y="4150"/>
                </a:cubicBezTo>
                <a:cubicBezTo>
                  <a:pt x="32" y="4137"/>
                  <a:pt x="25" y="4123"/>
                  <a:pt x="19" y="4108"/>
                </a:cubicBezTo>
                <a:cubicBezTo>
                  <a:pt x="13" y="4094"/>
                  <a:pt x="8" y="4079"/>
                  <a:pt x="5" y="4063"/>
                </a:cubicBezTo>
                <a:cubicBezTo>
                  <a:pt x="2" y="4048"/>
                  <a:pt x="0" y="4032"/>
                  <a:pt x="0" y="4016"/>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47" name=""/>
          <p:cNvSpPr txBox="1"/>
          <p:nvPr/>
        </p:nvSpPr>
        <p:spPr>
          <a:xfrm>
            <a:off x="462600" y="1347480"/>
            <a:ext cx="347544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により、確実な成果と未来への投資を両立させます。</a:t>
            </a:r>
            <a:endParaRPr b="0" lang="en-US" sz="1140" strike="noStrike" u="none">
              <a:solidFill>
                <a:srgbClr val="000000"/>
              </a:solidFill>
              <a:effectLst/>
              <a:uFillTx/>
              <a:latin typeface="Times New Roman"/>
            </a:endParaRPr>
          </a:p>
        </p:txBody>
      </p:sp>
      <p:sp>
        <p:nvSpPr>
          <p:cNvPr id="248" name=""/>
          <p:cNvSpPr txBox="1"/>
          <p:nvPr/>
        </p:nvSpPr>
        <p:spPr>
          <a:xfrm>
            <a:off x="751680" y="4240440"/>
            <a:ext cx="1066320" cy="203040"/>
          </a:xfrm>
          <a:prstGeom prst="rect">
            <a:avLst/>
          </a:prstGeom>
          <a:noFill/>
          <a:ln w="0">
            <a:noFill/>
          </a:ln>
        </p:spPr>
        <p:txBody>
          <a:bodyPr wrap="none" lIns="0" rIns="0" tIns="0" bIns="0" anchor="t">
            <a:spAutoFit/>
          </a:bodyPr>
          <a:p>
            <a:r>
              <a:rPr b="0" lang="en-US" sz="1370" strike="noStrike" u="none">
                <a:solidFill>
                  <a:srgbClr val="ffffff"/>
                </a:solidFill>
                <a:effectLst/>
                <a:uFillTx/>
                <a:latin typeface="NotoSansJP"/>
                <a:ea typeface="NotoSansJP"/>
              </a:rPr>
              <a:t>CORE (60%)</a:t>
            </a:r>
            <a:endParaRPr b="0" lang="en-US" sz="1370" strike="noStrike" u="none">
              <a:solidFill>
                <a:srgbClr val="000000"/>
              </a:solidFill>
              <a:effectLst/>
              <a:uFillTx/>
              <a:latin typeface="Times New Roman"/>
            </a:endParaRPr>
          </a:p>
        </p:txBody>
      </p:sp>
      <p:sp>
        <p:nvSpPr>
          <p:cNvPr id="249" name=""/>
          <p:cNvSpPr txBox="1"/>
          <p:nvPr/>
        </p:nvSpPr>
        <p:spPr>
          <a:xfrm>
            <a:off x="636120" y="4569840"/>
            <a:ext cx="524880" cy="190800"/>
          </a:xfrm>
          <a:prstGeom prst="rect">
            <a:avLst/>
          </a:prstGeom>
          <a:noFill/>
          <a:ln w="0">
            <a:noFill/>
          </a:ln>
        </p:spPr>
        <p:txBody>
          <a:bodyPr wrap="none" lIns="0" rIns="0" tIns="0" bIns="0" anchor="t">
            <a:spAutoFit/>
          </a:bodyPr>
          <a:p>
            <a:r>
              <a:rPr b="0" lang="zh-CN" sz="1030" strike="noStrike" u="none">
                <a:solidFill>
                  <a:srgbClr val="fde68a"/>
                </a:solidFill>
                <a:effectLst/>
                <a:uFillTx/>
                <a:latin typeface="NotoSansJP"/>
                <a:ea typeface="NotoSansJP"/>
              </a:rPr>
              <a:t>基盤戦略</a:t>
            </a:r>
            <a:endParaRPr b="0" lang="en-US" sz="1030" strike="noStrike" u="none">
              <a:solidFill>
                <a:srgbClr val="000000"/>
              </a:solidFill>
              <a:effectLst/>
              <a:uFillTx/>
              <a:latin typeface="Times New Roman"/>
            </a:endParaRPr>
          </a:p>
        </p:txBody>
      </p:sp>
      <p:sp>
        <p:nvSpPr>
          <p:cNvPr id="250" name=""/>
          <p:cNvSpPr txBox="1"/>
          <p:nvPr/>
        </p:nvSpPr>
        <p:spPr>
          <a:xfrm>
            <a:off x="636120" y="4813560"/>
            <a:ext cx="22136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喫緊の課題である「中小企業」と「精神障害者」</a:t>
            </a:r>
            <a:endParaRPr b="0" lang="en-US" sz="790" strike="noStrike" u="none">
              <a:solidFill>
                <a:srgbClr val="000000"/>
              </a:solidFill>
              <a:effectLst/>
              <a:uFillTx/>
              <a:latin typeface="Times New Roman"/>
            </a:endParaRPr>
          </a:p>
        </p:txBody>
      </p:sp>
      <p:sp>
        <p:nvSpPr>
          <p:cNvPr id="251" name=""/>
          <p:cNvSpPr txBox="1"/>
          <p:nvPr/>
        </p:nvSpPr>
        <p:spPr>
          <a:xfrm>
            <a:off x="636120" y="4957920"/>
            <a:ext cx="22136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の雇用課題に直接アプローチし、県全体の雇用率</a:t>
            </a:r>
            <a:endParaRPr b="0" lang="en-US" sz="790" strike="noStrike" u="none">
              <a:solidFill>
                <a:srgbClr val="000000"/>
              </a:solidFill>
              <a:effectLst/>
              <a:uFillTx/>
              <a:latin typeface="Times New Roman"/>
            </a:endParaRPr>
          </a:p>
        </p:txBody>
      </p:sp>
      <p:sp>
        <p:nvSpPr>
          <p:cNvPr id="252" name=""/>
          <p:cNvSpPr txBox="1"/>
          <p:nvPr/>
        </p:nvSpPr>
        <p:spPr>
          <a:xfrm>
            <a:off x="636120" y="5102640"/>
            <a:ext cx="231408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を確実に底上げします。再現性の高い施策で、確実</a:t>
            </a:r>
            <a:endParaRPr b="0" lang="en-US" sz="790" strike="noStrike" u="none">
              <a:solidFill>
                <a:srgbClr val="000000"/>
              </a:solidFill>
              <a:effectLst/>
              <a:uFillTx/>
              <a:latin typeface="Times New Roman"/>
            </a:endParaRPr>
          </a:p>
        </p:txBody>
      </p:sp>
      <p:sp>
        <p:nvSpPr>
          <p:cNvPr id="253" name=""/>
          <p:cNvSpPr/>
          <p:nvPr/>
        </p:nvSpPr>
        <p:spPr>
          <a:xfrm>
            <a:off x="3295440" y="4039920"/>
            <a:ext cx="2660040" cy="1532520"/>
          </a:xfrm>
          <a:custGeom>
            <a:avLst/>
            <a:gdLst/>
            <a:ahLst/>
            <a:rect l="0" t="0" r="r" b="b"/>
            <a:pathLst>
              <a:path w="7389" h="4257">
                <a:moveTo>
                  <a:pt x="0" y="4016"/>
                </a:moveTo>
                <a:lnTo>
                  <a:pt x="0" y="241"/>
                </a:lnTo>
                <a:cubicBezTo>
                  <a:pt x="0" y="225"/>
                  <a:pt x="2" y="209"/>
                  <a:pt x="5" y="194"/>
                </a:cubicBezTo>
                <a:cubicBezTo>
                  <a:pt x="8" y="178"/>
                  <a:pt x="13" y="163"/>
                  <a:pt x="19" y="149"/>
                </a:cubicBezTo>
                <a:cubicBezTo>
                  <a:pt x="25" y="134"/>
                  <a:pt x="32" y="120"/>
                  <a:pt x="41" y="107"/>
                </a:cubicBezTo>
                <a:cubicBezTo>
                  <a:pt x="50" y="94"/>
                  <a:pt x="60" y="82"/>
                  <a:pt x="71" y="71"/>
                </a:cubicBezTo>
                <a:cubicBezTo>
                  <a:pt x="82" y="59"/>
                  <a:pt x="94" y="49"/>
                  <a:pt x="107" y="41"/>
                </a:cubicBezTo>
                <a:cubicBezTo>
                  <a:pt x="120" y="32"/>
                  <a:pt x="134" y="24"/>
                  <a:pt x="149" y="18"/>
                </a:cubicBezTo>
                <a:cubicBezTo>
                  <a:pt x="164" y="12"/>
                  <a:pt x="179" y="8"/>
                  <a:pt x="194" y="5"/>
                </a:cubicBezTo>
                <a:cubicBezTo>
                  <a:pt x="210" y="2"/>
                  <a:pt x="225" y="0"/>
                  <a:pt x="241" y="0"/>
                </a:cubicBezTo>
                <a:lnTo>
                  <a:pt x="7148" y="0"/>
                </a:lnTo>
                <a:cubicBezTo>
                  <a:pt x="7164" y="0"/>
                  <a:pt x="7180" y="2"/>
                  <a:pt x="7195" y="5"/>
                </a:cubicBezTo>
                <a:cubicBezTo>
                  <a:pt x="7211" y="8"/>
                  <a:pt x="7226" y="12"/>
                  <a:pt x="7241" y="18"/>
                </a:cubicBezTo>
                <a:cubicBezTo>
                  <a:pt x="7255" y="24"/>
                  <a:pt x="7269" y="32"/>
                  <a:pt x="7282" y="41"/>
                </a:cubicBezTo>
                <a:cubicBezTo>
                  <a:pt x="7295" y="49"/>
                  <a:pt x="7307" y="59"/>
                  <a:pt x="7319" y="71"/>
                </a:cubicBezTo>
                <a:cubicBezTo>
                  <a:pt x="7330" y="82"/>
                  <a:pt x="7340" y="94"/>
                  <a:pt x="7349" y="107"/>
                </a:cubicBezTo>
                <a:cubicBezTo>
                  <a:pt x="7357" y="120"/>
                  <a:pt x="7365" y="134"/>
                  <a:pt x="7371" y="149"/>
                </a:cubicBezTo>
                <a:cubicBezTo>
                  <a:pt x="7377" y="163"/>
                  <a:pt x="7382" y="178"/>
                  <a:pt x="7385" y="194"/>
                </a:cubicBezTo>
                <a:cubicBezTo>
                  <a:pt x="7388" y="209"/>
                  <a:pt x="7389" y="225"/>
                  <a:pt x="7389" y="241"/>
                </a:cubicBezTo>
                <a:lnTo>
                  <a:pt x="7389" y="4016"/>
                </a:lnTo>
                <a:cubicBezTo>
                  <a:pt x="7389" y="4032"/>
                  <a:pt x="7388" y="4048"/>
                  <a:pt x="7385" y="4063"/>
                </a:cubicBezTo>
                <a:cubicBezTo>
                  <a:pt x="7382" y="4079"/>
                  <a:pt x="7377" y="4094"/>
                  <a:pt x="7371" y="4108"/>
                </a:cubicBezTo>
                <a:cubicBezTo>
                  <a:pt x="7365" y="4123"/>
                  <a:pt x="7357" y="4137"/>
                  <a:pt x="7349" y="4150"/>
                </a:cubicBezTo>
                <a:cubicBezTo>
                  <a:pt x="7340" y="4163"/>
                  <a:pt x="7330" y="4175"/>
                  <a:pt x="7319" y="4187"/>
                </a:cubicBezTo>
                <a:cubicBezTo>
                  <a:pt x="7307" y="4198"/>
                  <a:pt x="7295" y="4208"/>
                  <a:pt x="7282" y="4217"/>
                </a:cubicBezTo>
                <a:cubicBezTo>
                  <a:pt x="7269" y="4225"/>
                  <a:pt x="7255" y="4233"/>
                  <a:pt x="7241" y="4239"/>
                </a:cubicBezTo>
                <a:cubicBezTo>
                  <a:pt x="7226" y="4245"/>
                  <a:pt x="7211" y="4249"/>
                  <a:pt x="7195" y="4253"/>
                </a:cubicBezTo>
                <a:cubicBezTo>
                  <a:pt x="7180" y="4256"/>
                  <a:pt x="7164" y="4257"/>
                  <a:pt x="7148" y="4257"/>
                </a:cubicBezTo>
                <a:lnTo>
                  <a:pt x="241" y="4257"/>
                </a:lnTo>
                <a:cubicBezTo>
                  <a:pt x="225" y="4257"/>
                  <a:pt x="210" y="4256"/>
                  <a:pt x="194" y="4253"/>
                </a:cubicBezTo>
                <a:cubicBezTo>
                  <a:pt x="179" y="4249"/>
                  <a:pt x="164" y="4245"/>
                  <a:pt x="149" y="4239"/>
                </a:cubicBezTo>
                <a:cubicBezTo>
                  <a:pt x="134" y="4233"/>
                  <a:pt x="120" y="4225"/>
                  <a:pt x="107" y="4217"/>
                </a:cubicBezTo>
                <a:cubicBezTo>
                  <a:pt x="94" y="4208"/>
                  <a:pt x="82" y="4198"/>
                  <a:pt x="71" y="4187"/>
                </a:cubicBezTo>
                <a:cubicBezTo>
                  <a:pt x="60" y="4175"/>
                  <a:pt x="50" y="4163"/>
                  <a:pt x="41" y="4150"/>
                </a:cubicBezTo>
                <a:cubicBezTo>
                  <a:pt x="32" y="4137"/>
                  <a:pt x="25" y="4123"/>
                  <a:pt x="19" y="4108"/>
                </a:cubicBezTo>
                <a:cubicBezTo>
                  <a:pt x="13" y="4094"/>
                  <a:pt x="8" y="4079"/>
                  <a:pt x="5" y="4063"/>
                </a:cubicBezTo>
                <a:cubicBezTo>
                  <a:pt x="2" y="4048"/>
                  <a:pt x="0" y="4032"/>
                  <a:pt x="0" y="4016"/>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54" name="" descr=""/>
          <p:cNvPicPr/>
          <p:nvPr/>
        </p:nvPicPr>
        <p:blipFill>
          <a:blip r:embed="rId5"/>
          <a:stretch/>
        </p:blipFill>
        <p:spPr>
          <a:xfrm>
            <a:off x="3469320" y="4213440"/>
            <a:ext cx="259920" cy="259920"/>
          </a:xfrm>
          <a:prstGeom prst="rect">
            <a:avLst/>
          </a:prstGeom>
          <a:noFill/>
          <a:ln w="0">
            <a:noFill/>
          </a:ln>
        </p:spPr>
      </p:pic>
      <p:sp>
        <p:nvSpPr>
          <p:cNvPr id="255" name=""/>
          <p:cNvSpPr txBox="1"/>
          <p:nvPr/>
        </p:nvSpPr>
        <p:spPr>
          <a:xfrm>
            <a:off x="636120" y="5247000"/>
            <a:ext cx="100656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な成果を創出します。</a:t>
            </a:r>
            <a:endParaRPr b="0" lang="en-US" sz="790" strike="noStrike" u="none">
              <a:solidFill>
                <a:srgbClr val="000000"/>
              </a:solidFill>
              <a:effectLst/>
              <a:uFillTx/>
              <a:latin typeface="Times New Roman"/>
            </a:endParaRPr>
          </a:p>
        </p:txBody>
      </p:sp>
      <p:sp>
        <p:nvSpPr>
          <p:cNvPr id="256" name=""/>
          <p:cNvSpPr txBox="1"/>
          <p:nvPr/>
        </p:nvSpPr>
        <p:spPr>
          <a:xfrm>
            <a:off x="3845160" y="4254840"/>
            <a:ext cx="1378440" cy="203040"/>
          </a:xfrm>
          <a:prstGeom prst="rect">
            <a:avLst/>
          </a:prstGeom>
          <a:noFill/>
          <a:ln w="0">
            <a:noFill/>
          </a:ln>
        </p:spPr>
        <p:txBody>
          <a:bodyPr wrap="none" lIns="0" rIns="0" tIns="0" bIns="0" anchor="t">
            <a:spAutoFit/>
          </a:bodyPr>
          <a:p>
            <a:r>
              <a:rPr b="0" lang="en-US" sz="1370" strike="noStrike" u="none">
                <a:solidFill>
                  <a:srgbClr val="ffffff"/>
                </a:solidFill>
                <a:effectLst/>
                <a:uFillTx/>
                <a:latin typeface="NotoSansJP"/>
                <a:ea typeface="NotoSansJP"/>
              </a:rPr>
              <a:t>GROWTH (30%)</a:t>
            </a:r>
            <a:endParaRPr b="0" lang="en-US" sz="1370" strike="noStrike" u="none">
              <a:solidFill>
                <a:srgbClr val="000000"/>
              </a:solidFill>
              <a:effectLst/>
              <a:uFillTx/>
              <a:latin typeface="Times New Roman"/>
            </a:endParaRPr>
          </a:p>
        </p:txBody>
      </p:sp>
      <p:sp>
        <p:nvSpPr>
          <p:cNvPr id="257" name=""/>
          <p:cNvSpPr txBox="1"/>
          <p:nvPr/>
        </p:nvSpPr>
        <p:spPr>
          <a:xfrm>
            <a:off x="3469320" y="4598640"/>
            <a:ext cx="1049400" cy="190800"/>
          </a:xfrm>
          <a:prstGeom prst="rect">
            <a:avLst/>
          </a:prstGeom>
          <a:noFill/>
          <a:ln w="0">
            <a:noFill/>
          </a:ln>
        </p:spPr>
        <p:txBody>
          <a:bodyPr wrap="none" lIns="0" rIns="0" tIns="0" bIns="0" anchor="t">
            <a:spAutoFit/>
          </a:bodyPr>
          <a:p>
            <a:r>
              <a:rPr b="0" lang="zh-CN" sz="1030" strike="noStrike" u="none">
                <a:solidFill>
                  <a:srgbClr val="a7f3d0"/>
                </a:solidFill>
                <a:effectLst/>
                <a:uFillTx/>
                <a:latin typeface="NotoSansJP"/>
                <a:ea typeface="NotoSansJP"/>
              </a:rPr>
              <a:t>革新プロジェクト</a:t>
            </a:r>
            <a:endParaRPr b="0" lang="en-US" sz="1030" strike="noStrike" u="none">
              <a:solidFill>
                <a:srgbClr val="000000"/>
              </a:solidFill>
              <a:effectLst/>
              <a:uFillTx/>
              <a:latin typeface="Times New Roman"/>
            </a:endParaRPr>
          </a:p>
        </p:txBody>
      </p:sp>
      <p:sp>
        <p:nvSpPr>
          <p:cNvPr id="258" name=""/>
          <p:cNvSpPr txBox="1"/>
          <p:nvPr/>
        </p:nvSpPr>
        <p:spPr>
          <a:xfrm>
            <a:off x="3469320" y="4842360"/>
            <a:ext cx="22136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茨城県ならではの地域資源や特性を活かし、障害</a:t>
            </a:r>
            <a:endParaRPr b="0" lang="en-US" sz="790" strike="noStrike" u="none">
              <a:solidFill>
                <a:srgbClr val="000000"/>
              </a:solidFill>
              <a:effectLst/>
              <a:uFillTx/>
              <a:latin typeface="Times New Roman"/>
            </a:endParaRPr>
          </a:p>
        </p:txBody>
      </p:sp>
      <p:sp>
        <p:nvSpPr>
          <p:cNvPr id="259" name=""/>
          <p:cNvSpPr txBox="1"/>
          <p:nvPr/>
        </p:nvSpPr>
        <p:spPr>
          <a:xfrm>
            <a:off x="3469320" y="4987080"/>
            <a:ext cx="22136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者雇用を新たな価値創造に繋げる象徴的なプロジ</a:t>
            </a:r>
            <a:endParaRPr b="0" lang="en-US" sz="790" strike="noStrike" u="none">
              <a:solidFill>
                <a:srgbClr val="000000"/>
              </a:solidFill>
              <a:effectLst/>
              <a:uFillTx/>
              <a:latin typeface="Times New Roman"/>
            </a:endParaRPr>
          </a:p>
        </p:txBody>
      </p:sp>
      <p:sp>
        <p:nvSpPr>
          <p:cNvPr id="260" name=""/>
          <p:cNvSpPr txBox="1"/>
          <p:nvPr/>
        </p:nvSpPr>
        <p:spPr>
          <a:xfrm>
            <a:off x="3469320" y="5131440"/>
            <a:ext cx="22136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ェクトを推進します。「茨城モデル」として全国</a:t>
            </a:r>
            <a:endParaRPr b="0" lang="en-US" sz="790" strike="noStrike" u="none">
              <a:solidFill>
                <a:srgbClr val="000000"/>
              </a:solidFill>
              <a:effectLst/>
              <a:uFillTx/>
              <a:latin typeface="Times New Roman"/>
            </a:endParaRPr>
          </a:p>
        </p:txBody>
      </p:sp>
      <p:sp>
        <p:nvSpPr>
          <p:cNvPr id="261" name=""/>
          <p:cNvSpPr/>
          <p:nvPr/>
        </p:nvSpPr>
        <p:spPr>
          <a:xfrm>
            <a:off x="6128640" y="4039920"/>
            <a:ext cx="2660040" cy="1532520"/>
          </a:xfrm>
          <a:custGeom>
            <a:avLst/>
            <a:gdLst/>
            <a:ahLst/>
            <a:rect l="0" t="0" r="r" b="b"/>
            <a:pathLst>
              <a:path w="7389" h="4257">
                <a:moveTo>
                  <a:pt x="0" y="4016"/>
                </a:moveTo>
                <a:lnTo>
                  <a:pt x="0" y="241"/>
                </a:lnTo>
                <a:cubicBezTo>
                  <a:pt x="0" y="225"/>
                  <a:pt x="2" y="209"/>
                  <a:pt x="5" y="194"/>
                </a:cubicBezTo>
                <a:cubicBezTo>
                  <a:pt x="8" y="178"/>
                  <a:pt x="12" y="163"/>
                  <a:pt x="18" y="149"/>
                </a:cubicBezTo>
                <a:cubicBezTo>
                  <a:pt x="24" y="134"/>
                  <a:pt x="32" y="120"/>
                  <a:pt x="41" y="107"/>
                </a:cubicBezTo>
                <a:cubicBezTo>
                  <a:pt x="49" y="94"/>
                  <a:pt x="59" y="82"/>
                  <a:pt x="71" y="71"/>
                </a:cubicBezTo>
                <a:cubicBezTo>
                  <a:pt x="82" y="59"/>
                  <a:pt x="94" y="49"/>
                  <a:pt x="107" y="41"/>
                </a:cubicBezTo>
                <a:cubicBezTo>
                  <a:pt x="120" y="32"/>
                  <a:pt x="134" y="24"/>
                  <a:pt x="149" y="18"/>
                </a:cubicBezTo>
                <a:cubicBezTo>
                  <a:pt x="163" y="12"/>
                  <a:pt x="178" y="8"/>
                  <a:pt x="194" y="5"/>
                </a:cubicBezTo>
                <a:cubicBezTo>
                  <a:pt x="210" y="2"/>
                  <a:pt x="225" y="0"/>
                  <a:pt x="241" y="0"/>
                </a:cubicBezTo>
                <a:lnTo>
                  <a:pt x="7148" y="0"/>
                </a:lnTo>
                <a:cubicBezTo>
                  <a:pt x="7164" y="0"/>
                  <a:pt x="7180" y="2"/>
                  <a:pt x="7195" y="5"/>
                </a:cubicBezTo>
                <a:cubicBezTo>
                  <a:pt x="7211" y="8"/>
                  <a:pt x="7226" y="12"/>
                  <a:pt x="7240" y="18"/>
                </a:cubicBezTo>
                <a:cubicBezTo>
                  <a:pt x="7255" y="24"/>
                  <a:pt x="7269" y="32"/>
                  <a:pt x="7282" y="41"/>
                </a:cubicBezTo>
                <a:cubicBezTo>
                  <a:pt x="7295" y="49"/>
                  <a:pt x="7307" y="59"/>
                  <a:pt x="7319" y="71"/>
                </a:cubicBezTo>
                <a:cubicBezTo>
                  <a:pt x="7330" y="82"/>
                  <a:pt x="7340" y="94"/>
                  <a:pt x="7348" y="107"/>
                </a:cubicBezTo>
                <a:cubicBezTo>
                  <a:pt x="7357" y="120"/>
                  <a:pt x="7365" y="134"/>
                  <a:pt x="7371" y="149"/>
                </a:cubicBezTo>
                <a:cubicBezTo>
                  <a:pt x="7377" y="163"/>
                  <a:pt x="7381" y="178"/>
                  <a:pt x="7384" y="194"/>
                </a:cubicBezTo>
                <a:cubicBezTo>
                  <a:pt x="7388" y="209"/>
                  <a:pt x="7389" y="225"/>
                  <a:pt x="7389" y="241"/>
                </a:cubicBezTo>
                <a:lnTo>
                  <a:pt x="7389" y="4016"/>
                </a:lnTo>
                <a:cubicBezTo>
                  <a:pt x="7389" y="4032"/>
                  <a:pt x="7388" y="4048"/>
                  <a:pt x="7384" y="4063"/>
                </a:cubicBezTo>
                <a:cubicBezTo>
                  <a:pt x="7381" y="4079"/>
                  <a:pt x="7377" y="4094"/>
                  <a:pt x="7371" y="4108"/>
                </a:cubicBezTo>
                <a:cubicBezTo>
                  <a:pt x="7365" y="4123"/>
                  <a:pt x="7357" y="4137"/>
                  <a:pt x="7348" y="4150"/>
                </a:cubicBezTo>
                <a:cubicBezTo>
                  <a:pt x="7340" y="4163"/>
                  <a:pt x="7330" y="4175"/>
                  <a:pt x="7319" y="4187"/>
                </a:cubicBezTo>
                <a:cubicBezTo>
                  <a:pt x="7307" y="4198"/>
                  <a:pt x="7295" y="4208"/>
                  <a:pt x="7282" y="4217"/>
                </a:cubicBezTo>
                <a:cubicBezTo>
                  <a:pt x="7269" y="4225"/>
                  <a:pt x="7255" y="4233"/>
                  <a:pt x="7240" y="4239"/>
                </a:cubicBezTo>
                <a:cubicBezTo>
                  <a:pt x="7226" y="4245"/>
                  <a:pt x="7211" y="4249"/>
                  <a:pt x="7195" y="4253"/>
                </a:cubicBezTo>
                <a:cubicBezTo>
                  <a:pt x="7180" y="4256"/>
                  <a:pt x="7164" y="4257"/>
                  <a:pt x="7148" y="4257"/>
                </a:cubicBezTo>
                <a:lnTo>
                  <a:pt x="241" y="4257"/>
                </a:lnTo>
                <a:cubicBezTo>
                  <a:pt x="225" y="4257"/>
                  <a:pt x="210" y="4256"/>
                  <a:pt x="194" y="4253"/>
                </a:cubicBezTo>
                <a:cubicBezTo>
                  <a:pt x="178" y="4249"/>
                  <a:pt x="163" y="4245"/>
                  <a:pt x="149" y="4239"/>
                </a:cubicBezTo>
                <a:cubicBezTo>
                  <a:pt x="134" y="4233"/>
                  <a:pt x="120" y="4225"/>
                  <a:pt x="107" y="4217"/>
                </a:cubicBezTo>
                <a:cubicBezTo>
                  <a:pt x="94" y="4208"/>
                  <a:pt x="82" y="4198"/>
                  <a:pt x="71" y="4187"/>
                </a:cubicBezTo>
                <a:cubicBezTo>
                  <a:pt x="59" y="4175"/>
                  <a:pt x="49" y="4163"/>
                  <a:pt x="41" y="4150"/>
                </a:cubicBezTo>
                <a:cubicBezTo>
                  <a:pt x="32" y="4137"/>
                  <a:pt x="24" y="4123"/>
                  <a:pt x="18" y="4108"/>
                </a:cubicBezTo>
                <a:cubicBezTo>
                  <a:pt x="12" y="4094"/>
                  <a:pt x="8" y="4079"/>
                  <a:pt x="5" y="4063"/>
                </a:cubicBezTo>
                <a:cubicBezTo>
                  <a:pt x="2" y="4048"/>
                  <a:pt x="0" y="4032"/>
                  <a:pt x="0" y="4016"/>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62" name="" descr=""/>
          <p:cNvPicPr/>
          <p:nvPr/>
        </p:nvPicPr>
        <p:blipFill>
          <a:blip r:embed="rId6"/>
          <a:stretch/>
        </p:blipFill>
        <p:spPr>
          <a:xfrm>
            <a:off x="6302160" y="4213440"/>
            <a:ext cx="259920" cy="259920"/>
          </a:xfrm>
          <a:prstGeom prst="rect">
            <a:avLst/>
          </a:prstGeom>
          <a:noFill/>
          <a:ln w="0">
            <a:noFill/>
          </a:ln>
        </p:spPr>
      </p:pic>
      <p:sp>
        <p:nvSpPr>
          <p:cNvPr id="263" name=""/>
          <p:cNvSpPr txBox="1"/>
          <p:nvPr/>
        </p:nvSpPr>
        <p:spPr>
          <a:xfrm>
            <a:off x="3469320" y="5276160"/>
            <a:ext cx="17107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に発信できるブランドを創造します。</a:t>
            </a:r>
            <a:endParaRPr b="0" lang="en-US" sz="790" strike="noStrike" u="none">
              <a:solidFill>
                <a:srgbClr val="000000"/>
              </a:solidFill>
              <a:effectLst/>
              <a:uFillTx/>
              <a:latin typeface="Times New Roman"/>
            </a:endParaRPr>
          </a:p>
        </p:txBody>
      </p:sp>
      <p:sp>
        <p:nvSpPr>
          <p:cNvPr id="264" name=""/>
          <p:cNvSpPr txBox="1"/>
          <p:nvPr/>
        </p:nvSpPr>
        <p:spPr>
          <a:xfrm>
            <a:off x="6678000" y="4254840"/>
            <a:ext cx="1400040" cy="203040"/>
          </a:xfrm>
          <a:prstGeom prst="rect">
            <a:avLst/>
          </a:prstGeom>
          <a:noFill/>
          <a:ln w="0">
            <a:noFill/>
          </a:ln>
        </p:spPr>
        <p:txBody>
          <a:bodyPr wrap="none" lIns="0" rIns="0" tIns="0" bIns="0" anchor="t">
            <a:spAutoFit/>
          </a:bodyPr>
          <a:p>
            <a:r>
              <a:rPr b="0" lang="en-US" sz="1370" strike="noStrike" u="none">
                <a:solidFill>
                  <a:srgbClr val="ffffff"/>
                </a:solidFill>
                <a:effectLst/>
                <a:uFillTx/>
                <a:latin typeface="NotoSansJP"/>
                <a:ea typeface="NotoSansJP"/>
              </a:rPr>
              <a:t>VENTURE (10%)</a:t>
            </a:r>
            <a:endParaRPr b="0" lang="en-US" sz="1370" strike="noStrike" u="none">
              <a:solidFill>
                <a:srgbClr val="000000"/>
              </a:solidFill>
              <a:effectLst/>
              <a:uFillTx/>
              <a:latin typeface="Times New Roman"/>
            </a:endParaRPr>
          </a:p>
        </p:txBody>
      </p:sp>
      <p:sp>
        <p:nvSpPr>
          <p:cNvPr id="265" name=""/>
          <p:cNvSpPr txBox="1"/>
          <p:nvPr/>
        </p:nvSpPr>
        <p:spPr>
          <a:xfrm>
            <a:off x="6302160" y="4598640"/>
            <a:ext cx="524880" cy="190800"/>
          </a:xfrm>
          <a:prstGeom prst="rect">
            <a:avLst/>
          </a:prstGeom>
          <a:noFill/>
          <a:ln w="0">
            <a:noFill/>
          </a:ln>
        </p:spPr>
        <p:txBody>
          <a:bodyPr wrap="none" lIns="0" rIns="0" tIns="0" bIns="0" anchor="t">
            <a:spAutoFit/>
          </a:bodyPr>
          <a:p>
            <a:r>
              <a:rPr b="0" lang="zh-CN" sz="1030" strike="noStrike" u="none">
                <a:solidFill>
                  <a:srgbClr val="bfdbfe"/>
                </a:solidFill>
                <a:effectLst/>
                <a:uFillTx/>
                <a:latin typeface="NotoSansJP"/>
                <a:ea typeface="NotoSansJP"/>
              </a:rPr>
              <a:t>未来構想</a:t>
            </a:r>
            <a:endParaRPr b="0" lang="en-US" sz="1030" strike="noStrike" u="none">
              <a:solidFill>
                <a:srgbClr val="000000"/>
              </a:solidFill>
              <a:effectLst/>
              <a:uFillTx/>
              <a:latin typeface="Times New Roman"/>
            </a:endParaRPr>
          </a:p>
        </p:txBody>
      </p:sp>
      <p:sp>
        <p:nvSpPr>
          <p:cNvPr id="266" name=""/>
          <p:cNvSpPr txBox="1"/>
          <p:nvPr/>
        </p:nvSpPr>
        <p:spPr>
          <a:xfrm>
            <a:off x="6302160" y="4842360"/>
            <a:ext cx="21697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テクノロジーの進化や社会の変化を見据え、</a:t>
            </a:r>
            <a:r>
              <a:rPr b="0" lang="en-US" sz="790" strike="noStrike" u="none">
                <a:solidFill>
                  <a:srgbClr val="ffffff"/>
                </a:solidFill>
                <a:effectLst/>
                <a:uFillTx/>
                <a:latin typeface="NotoSansJP"/>
                <a:ea typeface="NotoSansJP"/>
              </a:rPr>
              <a:t>10</a:t>
            </a:r>
            <a:endParaRPr b="0" lang="en-US" sz="790" strike="noStrike" u="none">
              <a:solidFill>
                <a:srgbClr val="000000"/>
              </a:solidFill>
              <a:effectLst/>
              <a:uFillTx/>
              <a:latin typeface="Times New Roman"/>
            </a:endParaRPr>
          </a:p>
        </p:txBody>
      </p:sp>
      <p:sp>
        <p:nvSpPr>
          <p:cNvPr id="267" name=""/>
          <p:cNvSpPr txBox="1"/>
          <p:nvPr/>
        </p:nvSpPr>
        <p:spPr>
          <a:xfrm>
            <a:off x="6302160" y="4987080"/>
            <a:ext cx="229392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年、</a:t>
            </a:r>
            <a:r>
              <a:rPr b="0" lang="en-US" sz="790" strike="noStrike" u="none">
                <a:solidFill>
                  <a:srgbClr val="ffffff"/>
                </a:solidFill>
                <a:effectLst/>
                <a:uFillTx/>
                <a:latin typeface="NotoSansJP"/>
                <a:ea typeface="NotoSansJP"/>
              </a:rPr>
              <a:t>20</a:t>
            </a:r>
            <a:r>
              <a:rPr b="0" lang="zh-CN" sz="790" strike="noStrike" u="none">
                <a:solidFill>
                  <a:srgbClr val="ffffff"/>
                </a:solidFill>
                <a:effectLst/>
                <a:uFillTx/>
                <a:latin typeface="NotoSansJP"/>
                <a:ea typeface="NotoSansJP"/>
              </a:rPr>
              <a:t>年先の茨城県の未来を形作るための先行投</a:t>
            </a:r>
            <a:endParaRPr b="0" lang="en-US" sz="790" strike="noStrike" u="none">
              <a:solidFill>
                <a:srgbClr val="000000"/>
              </a:solidFill>
              <a:effectLst/>
              <a:uFillTx/>
              <a:latin typeface="Times New Roman"/>
            </a:endParaRPr>
          </a:p>
        </p:txBody>
      </p:sp>
      <p:sp>
        <p:nvSpPr>
          <p:cNvPr id="268" name=""/>
          <p:cNvSpPr txBox="1"/>
          <p:nvPr/>
        </p:nvSpPr>
        <p:spPr>
          <a:xfrm>
            <a:off x="6302160" y="5131440"/>
            <a:ext cx="221364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資を行います。次世代のリーダーを育成し、持続</a:t>
            </a:r>
            <a:endParaRPr b="0" lang="en-US" sz="790" strike="noStrike" u="none">
              <a:solidFill>
                <a:srgbClr val="000000"/>
              </a:solidFill>
              <a:effectLst/>
              <a:uFillTx/>
              <a:latin typeface="Times New Roman"/>
            </a:endParaRPr>
          </a:p>
        </p:txBody>
      </p:sp>
      <p:sp>
        <p:nvSpPr>
          <p:cNvPr id="269" name=""/>
          <p:cNvSpPr txBox="1"/>
          <p:nvPr/>
        </p:nvSpPr>
        <p:spPr>
          <a:xfrm>
            <a:off x="6302160" y="5276160"/>
            <a:ext cx="1207800" cy="146520"/>
          </a:xfrm>
          <a:prstGeom prst="rect">
            <a:avLst/>
          </a:prstGeom>
          <a:noFill/>
          <a:ln w="0">
            <a:noFill/>
          </a:ln>
        </p:spPr>
        <p:txBody>
          <a:bodyPr wrap="none" lIns="0" rIns="0" tIns="0" bIns="0" anchor="t">
            <a:spAutoFit/>
          </a:bodyPr>
          <a:p>
            <a:r>
              <a:rPr b="0" lang="zh-CN" sz="790" strike="noStrike" u="none">
                <a:solidFill>
                  <a:srgbClr val="ffffff"/>
                </a:solidFill>
                <a:effectLst/>
                <a:uFillTx/>
                <a:latin typeface="NotoSansJP"/>
                <a:ea typeface="NotoSansJP"/>
              </a:rPr>
              <a:t>的な発展の種をまきます。</a:t>
            </a:r>
            <a:endParaRPr b="0" lang="en-US" sz="79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 descr=""/>
          <p:cNvPicPr/>
          <p:nvPr/>
        </p:nvPicPr>
        <p:blipFill>
          <a:blip r:embed="rId1"/>
          <a:stretch/>
        </p:blipFill>
        <p:spPr>
          <a:xfrm>
            <a:off x="0" y="0"/>
            <a:ext cx="9574200" cy="6365160"/>
          </a:xfrm>
          <a:prstGeom prst="rect">
            <a:avLst/>
          </a:prstGeom>
          <a:noFill/>
          <a:ln w="0">
            <a:noFill/>
          </a:ln>
        </p:spPr>
      </p:pic>
      <p:sp>
        <p:nvSpPr>
          <p:cNvPr id="271" name=""/>
          <p:cNvSpPr/>
          <p:nvPr/>
        </p:nvSpPr>
        <p:spPr>
          <a:xfrm>
            <a:off x="7704360" y="0"/>
            <a:ext cx="2992320" cy="1496160"/>
          </a:xfrm>
          <a:custGeom>
            <a:avLst/>
            <a:gdLst/>
            <a:ahLst/>
            <a:rect l="0" t="0" r="r" b="b"/>
            <a:pathLst>
              <a:path w="8312" h="4156">
                <a:moveTo>
                  <a:pt x="8312" y="0"/>
                </a:moveTo>
                <a:cubicBezTo>
                  <a:pt x="8312" y="68"/>
                  <a:pt x="8311" y="135"/>
                  <a:pt x="8307" y="203"/>
                </a:cubicBezTo>
                <a:cubicBezTo>
                  <a:pt x="8304" y="271"/>
                  <a:pt x="8299" y="339"/>
                  <a:pt x="8292" y="407"/>
                </a:cubicBezTo>
                <a:cubicBezTo>
                  <a:pt x="8286" y="475"/>
                  <a:pt x="8277" y="542"/>
                  <a:pt x="8267" y="609"/>
                </a:cubicBezTo>
                <a:cubicBezTo>
                  <a:pt x="8257" y="677"/>
                  <a:pt x="8246" y="744"/>
                  <a:pt x="8232" y="810"/>
                </a:cubicBezTo>
                <a:cubicBezTo>
                  <a:pt x="8219" y="877"/>
                  <a:pt x="8204" y="943"/>
                  <a:pt x="8188" y="1009"/>
                </a:cubicBezTo>
                <a:cubicBezTo>
                  <a:pt x="8171" y="1075"/>
                  <a:pt x="8153" y="1141"/>
                  <a:pt x="8133" y="1206"/>
                </a:cubicBezTo>
                <a:cubicBezTo>
                  <a:pt x="8114" y="1271"/>
                  <a:pt x="8092" y="1335"/>
                  <a:pt x="8069" y="1399"/>
                </a:cubicBezTo>
                <a:cubicBezTo>
                  <a:pt x="8046" y="1464"/>
                  <a:pt x="8022" y="1527"/>
                  <a:pt x="7996" y="1590"/>
                </a:cubicBezTo>
                <a:cubicBezTo>
                  <a:pt x="7970" y="1653"/>
                  <a:pt x="7942" y="1715"/>
                  <a:pt x="7913" y="1776"/>
                </a:cubicBezTo>
                <a:cubicBezTo>
                  <a:pt x="7884" y="1838"/>
                  <a:pt x="7854" y="1898"/>
                  <a:pt x="7822" y="1958"/>
                </a:cubicBezTo>
                <a:cubicBezTo>
                  <a:pt x="7789" y="2018"/>
                  <a:pt x="7756" y="2079"/>
                  <a:pt x="7721" y="2137"/>
                </a:cubicBezTo>
                <a:cubicBezTo>
                  <a:pt x="7685" y="2195"/>
                  <a:pt x="7649" y="2253"/>
                  <a:pt x="7611" y="2309"/>
                </a:cubicBezTo>
                <a:cubicBezTo>
                  <a:pt x="7573" y="2366"/>
                  <a:pt x="7534" y="2421"/>
                  <a:pt x="7493" y="2476"/>
                </a:cubicBezTo>
                <a:cubicBezTo>
                  <a:pt x="7453" y="2531"/>
                  <a:pt x="7411" y="2584"/>
                  <a:pt x="7368" y="2637"/>
                </a:cubicBezTo>
                <a:cubicBezTo>
                  <a:pt x="7325" y="2689"/>
                  <a:pt x="7280" y="2741"/>
                  <a:pt x="7235" y="2791"/>
                </a:cubicBezTo>
                <a:cubicBezTo>
                  <a:pt x="7189" y="2842"/>
                  <a:pt x="7142" y="2891"/>
                  <a:pt x="7094" y="2939"/>
                </a:cubicBezTo>
                <a:cubicBezTo>
                  <a:pt x="7046" y="2987"/>
                  <a:pt x="6997" y="3034"/>
                  <a:pt x="6946" y="3080"/>
                </a:cubicBezTo>
                <a:cubicBezTo>
                  <a:pt x="6896" y="3125"/>
                  <a:pt x="6844" y="3170"/>
                  <a:pt x="6792" y="3213"/>
                </a:cubicBezTo>
                <a:cubicBezTo>
                  <a:pt x="6739" y="3256"/>
                  <a:pt x="6686" y="3298"/>
                  <a:pt x="6631" y="3338"/>
                </a:cubicBezTo>
                <a:cubicBezTo>
                  <a:pt x="6576" y="3379"/>
                  <a:pt x="6521" y="3418"/>
                  <a:pt x="6464" y="3456"/>
                </a:cubicBezTo>
                <a:cubicBezTo>
                  <a:pt x="6408" y="3494"/>
                  <a:pt x="6350" y="3530"/>
                  <a:pt x="6292" y="3565"/>
                </a:cubicBezTo>
                <a:cubicBezTo>
                  <a:pt x="6234" y="3600"/>
                  <a:pt x="6175" y="3633"/>
                  <a:pt x="6115" y="3665"/>
                </a:cubicBezTo>
                <a:cubicBezTo>
                  <a:pt x="6055" y="3697"/>
                  <a:pt x="5994" y="3728"/>
                  <a:pt x="5932" y="3757"/>
                </a:cubicBezTo>
                <a:cubicBezTo>
                  <a:pt x="5871" y="3786"/>
                  <a:pt x="5809" y="3814"/>
                  <a:pt x="5746" y="3840"/>
                </a:cubicBezTo>
                <a:cubicBezTo>
                  <a:pt x="5683" y="3866"/>
                  <a:pt x="5620" y="3890"/>
                  <a:pt x="5556" y="3913"/>
                </a:cubicBezTo>
                <a:cubicBezTo>
                  <a:pt x="5492" y="3936"/>
                  <a:pt x="5427" y="3957"/>
                  <a:pt x="5362" y="3977"/>
                </a:cubicBezTo>
                <a:cubicBezTo>
                  <a:pt x="5297" y="3997"/>
                  <a:pt x="5231" y="4015"/>
                  <a:pt x="5165" y="4032"/>
                </a:cubicBezTo>
                <a:cubicBezTo>
                  <a:pt x="5099" y="4048"/>
                  <a:pt x="5033" y="4063"/>
                  <a:pt x="4966" y="4076"/>
                </a:cubicBezTo>
                <a:cubicBezTo>
                  <a:pt x="4900" y="4090"/>
                  <a:pt x="4833" y="4101"/>
                  <a:pt x="4765" y="4111"/>
                </a:cubicBezTo>
                <a:cubicBezTo>
                  <a:pt x="4698" y="4121"/>
                  <a:pt x="4631" y="4129"/>
                  <a:pt x="4563" y="4136"/>
                </a:cubicBezTo>
                <a:cubicBezTo>
                  <a:pt x="4495" y="4143"/>
                  <a:pt x="4427" y="4148"/>
                  <a:pt x="4359" y="4151"/>
                </a:cubicBezTo>
                <a:cubicBezTo>
                  <a:pt x="4292" y="4154"/>
                  <a:pt x="4224" y="4156"/>
                  <a:pt x="4156" y="4156"/>
                </a:cubicBezTo>
                <a:cubicBezTo>
                  <a:pt x="4088" y="4156"/>
                  <a:pt x="4020" y="4154"/>
                  <a:pt x="3952" y="4151"/>
                </a:cubicBezTo>
                <a:cubicBezTo>
                  <a:pt x="3884" y="4148"/>
                  <a:pt x="3816" y="4143"/>
                  <a:pt x="3748" y="4136"/>
                </a:cubicBezTo>
                <a:cubicBezTo>
                  <a:pt x="3681" y="4129"/>
                  <a:pt x="3613" y="4121"/>
                  <a:pt x="3546" y="4111"/>
                </a:cubicBezTo>
                <a:cubicBezTo>
                  <a:pt x="3479" y="4101"/>
                  <a:pt x="3412" y="4090"/>
                  <a:pt x="3345" y="4076"/>
                </a:cubicBezTo>
                <a:cubicBezTo>
                  <a:pt x="3278" y="4063"/>
                  <a:pt x="3212" y="4048"/>
                  <a:pt x="3146" y="4032"/>
                </a:cubicBezTo>
                <a:cubicBezTo>
                  <a:pt x="3080" y="4015"/>
                  <a:pt x="3014" y="3997"/>
                  <a:pt x="2949" y="3977"/>
                </a:cubicBezTo>
                <a:cubicBezTo>
                  <a:pt x="2884" y="3957"/>
                  <a:pt x="2820" y="3936"/>
                  <a:pt x="2756" y="3913"/>
                </a:cubicBezTo>
                <a:cubicBezTo>
                  <a:pt x="2692" y="3890"/>
                  <a:pt x="2628" y="3866"/>
                  <a:pt x="2565" y="3840"/>
                </a:cubicBezTo>
                <a:cubicBezTo>
                  <a:pt x="2502" y="3814"/>
                  <a:pt x="2440" y="3786"/>
                  <a:pt x="2379" y="3757"/>
                </a:cubicBezTo>
                <a:cubicBezTo>
                  <a:pt x="2317" y="3728"/>
                  <a:pt x="2257" y="3697"/>
                  <a:pt x="2197" y="3665"/>
                </a:cubicBezTo>
                <a:cubicBezTo>
                  <a:pt x="2137" y="3633"/>
                  <a:pt x="2077" y="3600"/>
                  <a:pt x="2019" y="3565"/>
                </a:cubicBezTo>
                <a:cubicBezTo>
                  <a:pt x="1961" y="3530"/>
                  <a:pt x="1903" y="3494"/>
                  <a:pt x="1847" y="3456"/>
                </a:cubicBezTo>
                <a:cubicBezTo>
                  <a:pt x="1790" y="3418"/>
                  <a:pt x="1735" y="3379"/>
                  <a:pt x="1680" y="3338"/>
                </a:cubicBezTo>
                <a:cubicBezTo>
                  <a:pt x="1625" y="3298"/>
                  <a:pt x="1572" y="3256"/>
                  <a:pt x="1519" y="3213"/>
                </a:cubicBezTo>
                <a:cubicBezTo>
                  <a:pt x="1467" y="3170"/>
                  <a:pt x="1415" y="3125"/>
                  <a:pt x="1365" y="3080"/>
                </a:cubicBezTo>
                <a:cubicBezTo>
                  <a:pt x="1314" y="3034"/>
                  <a:pt x="1265" y="2987"/>
                  <a:pt x="1217" y="2939"/>
                </a:cubicBezTo>
                <a:cubicBezTo>
                  <a:pt x="1169" y="2891"/>
                  <a:pt x="1122" y="2842"/>
                  <a:pt x="1076" y="2791"/>
                </a:cubicBezTo>
                <a:cubicBezTo>
                  <a:pt x="1031" y="2741"/>
                  <a:pt x="986" y="2689"/>
                  <a:pt x="943" y="2637"/>
                </a:cubicBezTo>
                <a:cubicBezTo>
                  <a:pt x="900" y="2584"/>
                  <a:pt x="858" y="2531"/>
                  <a:pt x="818" y="2476"/>
                </a:cubicBezTo>
                <a:cubicBezTo>
                  <a:pt x="777" y="2421"/>
                  <a:pt x="738" y="2366"/>
                  <a:pt x="700" y="2309"/>
                </a:cubicBezTo>
                <a:cubicBezTo>
                  <a:pt x="663" y="2253"/>
                  <a:pt x="626" y="2195"/>
                  <a:pt x="591" y="2137"/>
                </a:cubicBezTo>
                <a:cubicBezTo>
                  <a:pt x="556" y="2079"/>
                  <a:pt x="523" y="2018"/>
                  <a:pt x="491" y="1958"/>
                </a:cubicBezTo>
                <a:cubicBezTo>
                  <a:pt x="459" y="1898"/>
                  <a:pt x="428" y="1838"/>
                  <a:pt x="399" y="1776"/>
                </a:cubicBezTo>
                <a:cubicBezTo>
                  <a:pt x="370" y="1715"/>
                  <a:pt x="342" y="1653"/>
                  <a:pt x="316" y="1590"/>
                </a:cubicBezTo>
                <a:cubicBezTo>
                  <a:pt x="290" y="1527"/>
                  <a:pt x="266" y="1464"/>
                  <a:pt x="243" y="1399"/>
                </a:cubicBezTo>
                <a:cubicBezTo>
                  <a:pt x="220" y="1335"/>
                  <a:pt x="199" y="1271"/>
                  <a:pt x="179" y="1206"/>
                </a:cubicBezTo>
                <a:cubicBezTo>
                  <a:pt x="159" y="1141"/>
                  <a:pt x="141" y="1075"/>
                  <a:pt x="124" y="1009"/>
                </a:cubicBezTo>
                <a:cubicBezTo>
                  <a:pt x="108" y="943"/>
                  <a:pt x="93" y="877"/>
                  <a:pt x="80" y="810"/>
                </a:cubicBezTo>
                <a:cubicBezTo>
                  <a:pt x="67" y="744"/>
                  <a:pt x="55" y="677"/>
                  <a:pt x="45" y="609"/>
                </a:cubicBezTo>
                <a:cubicBezTo>
                  <a:pt x="35" y="542"/>
                  <a:pt x="27" y="475"/>
                  <a:pt x="20" y="407"/>
                </a:cubicBezTo>
                <a:cubicBezTo>
                  <a:pt x="13" y="339"/>
                  <a:pt x="8" y="271"/>
                  <a:pt x="5" y="203"/>
                </a:cubicBezTo>
                <a:cubicBezTo>
                  <a:pt x="2" y="135"/>
                  <a:pt x="0" y="68"/>
                  <a:pt x="0" y="0"/>
                </a:cubicBezTo>
                <a:lnTo>
                  <a:pt x="8312"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72" name=""/>
          <p:cNvSpPr/>
          <p:nvPr/>
        </p:nvSpPr>
        <p:spPr>
          <a:xfrm>
            <a:off x="0" y="4869360"/>
            <a:ext cx="1496160" cy="2244240"/>
          </a:xfrm>
          <a:custGeom>
            <a:avLst/>
            <a:gdLst/>
            <a:ahLst/>
            <a:rect l="0" t="0" r="r" b="b"/>
            <a:pathLst>
              <a:path w="4156" h="6234">
                <a:moveTo>
                  <a:pt x="4156" y="3118"/>
                </a:moveTo>
                <a:cubicBezTo>
                  <a:pt x="4156" y="3169"/>
                  <a:pt x="4155" y="3220"/>
                  <a:pt x="4152" y="3271"/>
                </a:cubicBezTo>
                <a:cubicBezTo>
                  <a:pt x="4150" y="3322"/>
                  <a:pt x="4146" y="3373"/>
                  <a:pt x="4141" y="3423"/>
                </a:cubicBezTo>
                <a:cubicBezTo>
                  <a:pt x="4136" y="3474"/>
                  <a:pt x="4130" y="3525"/>
                  <a:pt x="4122" y="3575"/>
                </a:cubicBezTo>
                <a:cubicBezTo>
                  <a:pt x="4115" y="3626"/>
                  <a:pt x="4106" y="3676"/>
                  <a:pt x="4096" y="3726"/>
                </a:cubicBezTo>
                <a:cubicBezTo>
                  <a:pt x="4086" y="3776"/>
                  <a:pt x="4075" y="3826"/>
                  <a:pt x="4063" y="3875"/>
                </a:cubicBezTo>
                <a:cubicBezTo>
                  <a:pt x="4050" y="3925"/>
                  <a:pt x="4037" y="3974"/>
                  <a:pt x="4022" y="4023"/>
                </a:cubicBezTo>
                <a:cubicBezTo>
                  <a:pt x="4007" y="4071"/>
                  <a:pt x="3991" y="4120"/>
                  <a:pt x="3974" y="4168"/>
                </a:cubicBezTo>
                <a:cubicBezTo>
                  <a:pt x="3957" y="4216"/>
                  <a:pt x="3938" y="4263"/>
                  <a:pt x="3919" y="4310"/>
                </a:cubicBezTo>
                <a:cubicBezTo>
                  <a:pt x="3899" y="4358"/>
                  <a:pt x="3879" y="4404"/>
                  <a:pt x="3857" y="4450"/>
                </a:cubicBezTo>
                <a:cubicBezTo>
                  <a:pt x="3835" y="4496"/>
                  <a:pt x="3812" y="4542"/>
                  <a:pt x="3788" y="4587"/>
                </a:cubicBezTo>
                <a:cubicBezTo>
                  <a:pt x="3764" y="4632"/>
                  <a:pt x="3739" y="4676"/>
                  <a:pt x="3713" y="4720"/>
                </a:cubicBezTo>
                <a:cubicBezTo>
                  <a:pt x="3686" y="4764"/>
                  <a:pt x="3659" y="4807"/>
                  <a:pt x="3631" y="4849"/>
                </a:cubicBezTo>
                <a:cubicBezTo>
                  <a:pt x="3603" y="4892"/>
                  <a:pt x="3573" y="4933"/>
                  <a:pt x="3543" y="4974"/>
                </a:cubicBezTo>
                <a:cubicBezTo>
                  <a:pt x="3512" y="5015"/>
                  <a:pt x="3481" y="5056"/>
                  <a:pt x="3449" y="5095"/>
                </a:cubicBezTo>
                <a:cubicBezTo>
                  <a:pt x="3416" y="5134"/>
                  <a:pt x="3383" y="5173"/>
                  <a:pt x="3349" y="5211"/>
                </a:cubicBezTo>
                <a:cubicBezTo>
                  <a:pt x="3314" y="5249"/>
                  <a:pt x="3279" y="5286"/>
                  <a:pt x="3243" y="5322"/>
                </a:cubicBezTo>
                <a:cubicBezTo>
                  <a:pt x="3207" y="5358"/>
                  <a:pt x="3170" y="5393"/>
                  <a:pt x="3132" y="5427"/>
                </a:cubicBezTo>
                <a:cubicBezTo>
                  <a:pt x="3095" y="5461"/>
                  <a:pt x="3056" y="5495"/>
                  <a:pt x="3017" y="5527"/>
                </a:cubicBezTo>
                <a:cubicBezTo>
                  <a:pt x="2977" y="5559"/>
                  <a:pt x="2937" y="5591"/>
                  <a:pt x="2896" y="5621"/>
                </a:cubicBezTo>
                <a:cubicBezTo>
                  <a:pt x="2855" y="5652"/>
                  <a:pt x="2813" y="5681"/>
                  <a:pt x="2771" y="5709"/>
                </a:cubicBezTo>
                <a:cubicBezTo>
                  <a:pt x="2729" y="5738"/>
                  <a:pt x="2685" y="5765"/>
                  <a:pt x="2642" y="5791"/>
                </a:cubicBezTo>
                <a:cubicBezTo>
                  <a:pt x="2598" y="5817"/>
                  <a:pt x="2554" y="5842"/>
                  <a:pt x="2509" y="5866"/>
                </a:cubicBezTo>
                <a:cubicBezTo>
                  <a:pt x="2464" y="5891"/>
                  <a:pt x="2418" y="5913"/>
                  <a:pt x="2372" y="5935"/>
                </a:cubicBezTo>
                <a:cubicBezTo>
                  <a:pt x="2326" y="5957"/>
                  <a:pt x="2279" y="5978"/>
                  <a:pt x="2232" y="5997"/>
                </a:cubicBezTo>
                <a:cubicBezTo>
                  <a:pt x="2185" y="6017"/>
                  <a:pt x="2137" y="6035"/>
                  <a:pt x="2089" y="6052"/>
                </a:cubicBezTo>
                <a:cubicBezTo>
                  <a:pt x="2040" y="6069"/>
                  <a:pt x="1992" y="6085"/>
                  <a:pt x="1943" y="6100"/>
                </a:cubicBezTo>
                <a:cubicBezTo>
                  <a:pt x="1894" y="6115"/>
                  <a:pt x="1845" y="6129"/>
                  <a:pt x="1796" y="6141"/>
                </a:cubicBezTo>
                <a:cubicBezTo>
                  <a:pt x="1746" y="6153"/>
                  <a:pt x="1696" y="6165"/>
                  <a:pt x="1646" y="6175"/>
                </a:cubicBezTo>
                <a:cubicBezTo>
                  <a:pt x="1596" y="6185"/>
                  <a:pt x="1546" y="6193"/>
                  <a:pt x="1496" y="6201"/>
                </a:cubicBezTo>
                <a:cubicBezTo>
                  <a:pt x="1445" y="6208"/>
                  <a:pt x="1395" y="6214"/>
                  <a:pt x="1344" y="6219"/>
                </a:cubicBezTo>
                <a:cubicBezTo>
                  <a:pt x="1293" y="6224"/>
                  <a:pt x="1242" y="6228"/>
                  <a:pt x="1191" y="6231"/>
                </a:cubicBezTo>
                <a:cubicBezTo>
                  <a:pt x="1140" y="6233"/>
                  <a:pt x="1089" y="6234"/>
                  <a:pt x="1038" y="6234"/>
                </a:cubicBezTo>
                <a:cubicBezTo>
                  <a:pt x="987" y="6234"/>
                  <a:pt x="936" y="6233"/>
                  <a:pt x="885" y="6231"/>
                </a:cubicBezTo>
                <a:cubicBezTo>
                  <a:pt x="835" y="6228"/>
                  <a:pt x="784" y="6224"/>
                  <a:pt x="733" y="6219"/>
                </a:cubicBezTo>
                <a:cubicBezTo>
                  <a:pt x="682" y="6214"/>
                  <a:pt x="632" y="6208"/>
                  <a:pt x="581" y="6201"/>
                </a:cubicBezTo>
                <a:cubicBezTo>
                  <a:pt x="531" y="6193"/>
                  <a:pt x="480" y="6185"/>
                  <a:pt x="430" y="6175"/>
                </a:cubicBezTo>
                <a:cubicBezTo>
                  <a:pt x="380" y="6165"/>
                  <a:pt x="331" y="6153"/>
                  <a:pt x="281" y="6141"/>
                </a:cubicBezTo>
                <a:cubicBezTo>
                  <a:pt x="232" y="6129"/>
                  <a:pt x="182" y="6115"/>
                  <a:pt x="134" y="6100"/>
                </a:cubicBezTo>
                <a:cubicBezTo>
                  <a:pt x="89" y="6087"/>
                  <a:pt x="44" y="6072"/>
                  <a:pt x="0" y="6056"/>
                </a:cubicBezTo>
                <a:lnTo>
                  <a:pt x="0" y="178"/>
                </a:lnTo>
                <a:cubicBezTo>
                  <a:pt x="44" y="163"/>
                  <a:pt x="89" y="148"/>
                  <a:pt x="134" y="134"/>
                </a:cubicBezTo>
                <a:cubicBezTo>
                  <a:pt x="182" y="119"/>
                  <a:pt x="232" y="106"/>
                  <a:pt x="281" y="93"/>
                </a:cubicBezTo>
                <a:cubicBezTo>
                  <a:pt x="331" y="81"/>
                  <a:pt x="380" y="70"/>
                  <a:pt x="430" y="60"/>
                </a:cubicBezTo>
                <a:cubicBezTo>
                  <a:pt x="480" y="50"/>
                  <a:pt x="531" y="41"/>
                  <a:pt x="581" y="34"/>
                </a:cubicBezTo>
                <a:cubicBezTo>
                  <a:pt x="632" y="26"/>
                  <a:pt x="682" y="20"/>
                  <a:pt x="733" y="15"/>
                </a:cubicBezTo>
                <a:cubicBezTo>
                  <a:pt x="784" y="10"/>
                  <a:pt x="835" y="6"/>
                  <a:pt x="885" y="4"/>
                </a:cubicBezTo>
                <a:cubicBezTo>
                  <a:pt x="936" y="1"/>
                  <a:pt x="987" y="0"/>
                  <a:pt x="1038" y="0"/>
                </a:cubicBezTo>
                <a:cubicBezTo>
                  <a:pt x="1089" y="0"/>
                  <a:pt x="1140" y="1"/>
                  <a:pt x="1191" y="4"/>
                </a:cubicBezTo>
                <a:cubicBezTo>
                  <a:pt x="1242" y="6"/>
                  <a:pt x="1293" y="10"/>
                  <a:pt x="1344" y="15"/>
                </a:cubicBezTo>
                <a:cubicBezTo>
                  <a:pt x="1395" y="20"/>
                  <a:pt x="1445" y="26"/>
                  <a:pt x="1496" y="34"/>
                </a:cubicBezTo>
                <a:cubicBezTo>
                  <a:pt x="1546" y="41"/>
                  <a:pt x="1596" y="50"/>
                  <a:pt x="1646" y="60"/>
                </a:cubicBezTo>
                <a:cubicBezTo>
                  <a:pt x="1696" y="70"/>
                  <a:pt x="1746" y="81"/>
                  <a:pt x="1796" y="93"/>
                </a:cubicBezTo>
                <a:cubicBezTo>
                  <a:pt x="1845" y="106"/>
                  <a:pt x="1894" y="119"/>
                  <a:pt x="1943" y="134"/>
                </a:cubicBezTo>
                <a:cubicBezTo>
                  <a:pt x="1992" y="149"/>
                  <a:pt x="2040" y="165"/>
                  <a:pt x="2089" y="182"/>
                </a:cubicBezTo>
                <a:cubicBezTo>
                  <a:pt x="2137" y="199"/>
                  <a:pt x="2185" y="218"/>
                  <a:pt x="2232" y="237"/>
                </a:cubicBezTo>
                <a:cubicBezTo>
                  <a:pt x="2279" y="257"/>
                  <a:pt x="2326" y="277"/>
                  <a:pt x="2372" y="299"/>
                </a:cubicBezTo>
                <a:cubicBezTo>
                  <a:pt x="2418" y="321"/>
                  <a:pt x="2464" y="344"/>
                  <a:pt x="2509" y="368"/>
                </a:cubicBezTo>
                <a:cubicBezTo>
                  <a:pt x="2554" y="392"/>
                  <a:pt x="2598" y="417"/>
                  <a:pt x="2642" y="443"/>
                </a:cubicBezTo>
                <a:cubicBezTo>
                  <a:pt x="2685" y="470"/>
                  <a:pt x="2729" y="497"/>
                  <a:pt x="2771" y="525"/>
                </a:cubicBezTo>
                <a:cubicBezTo>
                  <a:pt x="2813" y="554"/>
                  <a:pt x="2855" y="583"/>
                  <a:pt x="2896" y="613"/>
                </a:cubicBezTo>
                <a:cubicBezTo>
                  <a:pt x="2937" y="644"/>
                  <a:pt x="2977" y="675"/>
                  <a:pt x="3017" y="708"/>
                </a:cubicBezTo>
                <a:cubicBezTo>
                  <a:pt x="3056" y="740"/>
                  <a:pt x="3095" y="773"/>
                  <a:pt x="3132" y="807"/>
                </a:cubicBezTo>
                <a:cubicBezTo>
                  <a:pt x="3170" y="842"/>
                  <a:pt x="3207" y="877"/>
                  <a:pt x="3243" y="913"/>
                </a:cubicBezTo>
                <a:cubicBezTo>
                  <a:pt x="3279" y="949"/>
                  <a:pt x="3314" y="986"/>
                  <a:pt x="3349" y="1024"/>
                </a:cubicBezTo>
                <a:cubicBezTo>
                  <a:pt x="3383" y="1062"/>
                  <a:pt x="3416" y="1100"/>
                  <a:pt x="3449" y="1140"/>
                </a:cubicBezTo>
                <a:cubicBezTo>
                  <a:pt x="3481" y="1179"/>
                  <a:pt x="3512" y="1219"/>
                  <a:pt x="3543" y="1260"/>
                </a:cubicBezTo>
                <a:cubicBezTo>
                  <a:pt x="3573" y="1301"/>
                  <a:pt x="3603" y="1343"/>
                  <a:pt x="3631" y="1385"/>
                </a:cubicBezTo>
                <a:cubicBezTo>
                  <a:pt x="3659" y="1428"/>
                  <a:pt x="3686" y="1471"/>
                  <a:pt x="3713" y="1514"/>
                </a:cubicBezTo>
                <a:cubicBezTo>
                  <a:pt x="3739" y="1558"/>
                  <a:pt x="3764" y="1603"/>
                  <a:pt x="3788" y="1648"/>
                </a:cubicBezTo>
                <a:cubicBezTo>
                  <a:pt x="3812" y="1693"/>
                  <a:pt x="3835" y="1738"/>
                  <a:pt x="3857" y="1784"/>
                </a:cubicBezTo>
                <a:cubicBezTo>
                  <a:pt x="3879" y="1830"/>
                  <a:pt x="3899" y="1877"/>
                  <a:pt x="3919" y="1924"/>
                </a:cubicBezTo>
                <a:cubicBezTo>
                  <a:pt x="3938" y="1971"/>
                  <a:pt x="3957" y="2019"/>
                  <a:pt x="3974" y="2068"/>
                </a:cubicBezTo>
                <a:cubicBezTo>
                  <a:pt x="3991" y="2116"/>
                  <a:pt x="4007" y="2164"/>
                  <a:pt x="4022" y="2213"/>
                </a:cubicBezTo>
                <a:cubicBezTo>
                  <a:pt x="4037" y="2262"/>
                  <a:pt x="4050" y="2311"/>
                  <a:pt x="4063" y="2360"/>
                </a:cubicBezTo>
                <a:cubicBezTo>
                  <a:pt x="4075" y="2410"/>
                  <a:pt x="4086" y="2460"/>
                  <a:pt x="4096" y="2510"/>
                </a:cubicBezTo>
                <a:cubicBezTo>
                  <a:pt x="4106" y="2560"/>
                  <a:pt x="4115" y="2610"/>
                  <a:pt x="4122" y="2660"/>
                </a:cubicBezTo>
                <a:cubicBezTo>
                  <a:pt x="4130" y="2711"/>
                  <a:pt x="4136" y="2762"/>
                  <a:pt x="4141" y="2812"/>
                </a:cubicBezTo>
                <a:cubicBezTo>
                  <a:pt x="4146" y="2863"/>
                  <a:pt x="4150" y="2914"/>
                  <a:pt x="4152" y="2965"/>
                </a:cubicBezTo>
                <a:cubicBezTo>
                  <a:pt x="4155" y="3016"/>
                  <a:pt x="4156" y="3067"/>
                  <a:pt x="4156" y="3118"/>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73" name="" descr=""/>
          <p:cNvPicPr/>
          <p:nvPr/>
        </p:nvPicPr>
        <p:blipFill>
          <a:blip r:embed="rId2"/>
          <a:stretch/>
        </p:blipFill>
        <p:spPr>
          <a:xfrm>
            <a:off x="478800" y="867600"/>
            <a:ext cx="597960" cy="21960"/>
          </a:xfrm>
          <a:prstGeom prst="rect">
            <a:avLst/>
          </a:prstGeom>
          <a:noFill/>
          <a:ln w="0">
            <a:noFill/>
          </a:ln>
        </p:spPr>
      </p:pic>
      <p:pic>
        <p:nvPicPr>
          <p:cNvPr id="274" name="" descr=""/>
          <p:cNvPicPr/>
          <p:nvPr/>
        </p:nvPicPr>
        <p:blipFill>
          <a:blip r:embed="rId3"/>
          <a:stretch/>
        </p:blipFill>
        <p:spPr>
          <a:xfrm>
            <a:off x="478800" y="516240"/>
            <a:ext cx="223920" cy="223920"/>
          </a:xfrm>
          <a:prstGeom prst="rect">
            <a:avLst/>
          </a:prstGeom>
          <a:noFill/>
          <a:ln w="0">
            <a:noFill/>
          </a:ln>
        </p:spPr>
      </p:pic>
      <p:sp>
        <p:nvSpPr>
          <p:cNvPr id="275" name=""/>
          <p:cNvSpPr txBox="1"/>
          <p:nvPr/>
        </p:nvSpPr>
        <p:spPr>
          <a:xfrm>
            <a:off x="822960" y="498240"/>
            <a:ext cx="3789000" cy="390600"/>
          </a:xfrm>
          <a:prstGeom prst="rect">
            <a:avLst/>
          </a:prstGeom>
          <a:noFill/>
          <a:ln w="0">
            <a:noFill/>
          </a:ln>
        </p:spPr>
        <p:txBody>
          <a:bodyPr wrap="none" lIns="0" rIns="0" tIns="0" bIns="0" anchor="t">
            <a:spAutoFit/>
          </a:bodyPr>
          <a:p>
            <a:r>
              <a:rPr b="0" lang="en-US" sz="2120" strike="noStrike" u="none">
                <a:solidFill>
                  <a:srgbClr val="ffffff"/>
                </a:solidFill>
                <a:effectLst/>
                <a:uFillTx/>
                <a:latin typeface="NotoSansJP"/>
                <a:ea typeface="NotoSansJP"/>
              </a:rPr>
              <a:t>CORE</a:t>
            </a:r>
            <a:r>
              <a:rPr b="0" lang="zh-CN" sz="2120" strike="noStrike" u="none">
                <a:solidFill>
                  <a:srgbClr val="ffffff"/>
                </a:solidFill>
                <a:effectLst/>
                <a:uFillTx/>
                <a:latin typeface="NotoSansJP"/>
                <a:ea typeface="NotoSansJP"/>
              </a:rPr>
              <a:t>戦略：確実な底上げ施策</a:t>
            </a:r>
            <a:endParaRPr b="0" lang="en-US" sz="2120" strike="noStrike" u="none">
              <a:solidFill>
                <a:srgbClr val="000000"/>
              </a:solidFill>
              <a:effectLst/>
              <a:uFillTx/>
              <a:latin typeface="Times New Roman"/>
            </a:endParaRPr>
          </a:p>
        </p:txBody>
      </p:sp>
      <p:sp>
        <p:nvSpPr>
          <p:cNvPr id="276" name=""/>
          <p:cNvSpPr/>
          <p:nvPr/>
        </p:nvSpPr>
        <p:spPr>
          <a:xfrm>
            <a:off x="478440" y="4749840"/>
            <a:ext cx="8617680" cy="389160"/>
          </a:xfrm>
          <a:custGeom>
            <a:avLst/>
            <a:gdLst/>
            <a:ahLst/>
            <a:rect l="0" t="0" r="r" b="b"/>
            <a:pathLst>
              <a:path w="23938" h="1081">
                <a:moveTo>
                  <a:pt x="0" y="915"/>
                </a:moveTo>
                <a:lnTo>
                  <a:pt x="0" y="166"/>
                </a:lnTo>
                <a:cubicBezTo>
                  <a:pt x="0" y="155"/>
                  <a:pt x="1" y="144"/>
                  <a:pt x="3" y="133"/>
                </a:cubicBezTo>
                <a:cubicBezTo>
                  <a:pt x="6" y="123"/>
                  <a:pt x="9" y="112"/>
                  <a:pt x="13" y="102"/>
                </a:cubicBezTo>
                <a:cubicBezTo>
                  <a:pt x="17" y="92"/>
                  <a:pt x="22" y="83"/>
                  <a:pt x="28" y="73"/>
                </a:cubicBezTo>
                <a:cubicBezTo>
                  <a:pt x="34" y="64"/>
                  <a:pt x="41" y="56"/>
                  <a:pt x="49" y="48"/>
                </a:cubicBezTo>
                <a:cubicBezTo>
                  <a:pt x="57" y="41"/>
                  <a:pt x="65" y="34"/>
                  <a:pt x="74" y="28"/>
                </a:cubicBezTo>
                <a:cubicBezTo>
                  <a:pt x="83" y="22"/>
                  <a:pt x="93" y="16"/>
                  <a:pt x="103" y="12"/>
                </a:cubicBezTo>
                <a:cubicBezTo>
                  <a:pt x="113" y="8"/>
                  <a:pt x="123" y="5"/>
                  <a:pt x="134" y="3"/>
                </a:cubicBezTo>
                <a:cubicBezTo>
                  <a:pt x="145" y="1"/>
                  <a:pt x="156" y="0"/>
                  <a:pt x="167" y="0"/>
                </a:cubicBezTo>
                <a:lnTo>
                  <a:pt x="23771" y="0"/>
                </a:lnTo>
                <a:cubicBezTo>
                  <a:pt x="23782" y="0"/>
                  <a:pt x="23793" y="1"/>
                  <a:pt x="23804" y="3"/>
                </a:cubicBezTo>
                <a:cubicBezTo>
                  <a:pt x="23815" y="5"/>
                  <a:pt x="23825" y="8"/>
                  <a:pt x="23835" y="12"/>
                </a:cubicBezTo>
                <a:cubicBezTo>
                  <a:pt x="23845" y="16"/>
                  <a:pt x="23855" y="22"/>
                  <a:pt x="23864" y="28"/>
                </a:cubicBezTo>
                <a:cubicBezTo>
                  <a:pt x="23873" y="34"/>
                  <a:pt x="23881" y="41"/>
                  <a:pt x="23889" y="48"/>
                </a:cubicBezTo>
                <a:cubicBezTo>
                  <a:pt x="23897" y="56"/>
                  <a:pt x="23904" y="64"/>
                  <a:pt x="23910" y="73"/>
                </a:cubicBezTo>
                <a:cubicBezTo>
                  <a:pt x="23916" y="83"/>
                  <a:pt x="23921" y="92"/>
                  <a:pt x="23925" y="102"/>
                </a:cubicBezTo>
                <a:cubicBezTo>
                  <a:pt x="23929" y="112"/>
                  <a:pt x="23932" y="123"/>
                  <a:pt x="23934" y="133"/>
                </a:cubicBezTo>
                <a:cubicBezTo>
                  <a:pt x="23937" y="144"/>
                  <a:pt x="23938" y="155"/>
                  <a:pt x="23938" y="166"/>
                </a:cubicBezTo>
                <a:lnTo>
                  <a:pt x="23938" y="915"/>
                </a:lnTo>
                <a:cubicBezTo>
                  <a:pt x="23938" y="926"/>
                  <a:pt x="23937" y="937"/>
                  <a:pt x="23934" y="947"/>
                </a:cubicBezTo>
                <a:cubicBezTo>
                  <a:pt x="23932" y="958"/>
                  <a:pt x="23929" y="968"/>
                  <a:pt x="23925" y="978"/>
                </a:cubicBezTo>
                <a:cubicBezTo>
                  <a:pt x="23921" y="989"/>
                  <a:pt x="23916" y="998"/>
                  <a:pt x="23910" y="1007"/>
                </a:cubicBezTo>
                <a:cubicBezTo>
                  <a:pt x="23904" y="1016"/>
                  <a:pt x="23897" y="1025"/>
                  <a:pt x="23889" y="1032"/>
                </a:cubicBezTo>
                <a:cubicBezTo>
                  <a:pt x="23881" y="1040"/>
                  <a:pt x="23873" y="1047"/>
                  <a:pt x="23864" y="1053"/>
                </a:cubicBezTo>
                <a:cubicBezTo>
                  <a:pt x="23855" y="1059"/>
                  <a:pt x="23845" y="1064"/>
                  <a:pt x="23835" y="1068"/>
                </a:cubicBezTo>
                <a:cubicBezTo>
                  <a:pt x="23825" y="1073"/>
                  <a:pt x="23815" y="1076"/>
                  <a:pt x="23804" y="1078"/>
                </a:cubicBezTo>
                <a:cubicBezTo>
                  <a:pt x="23793" y="1080"/>
                  <a:pt x="23782" y="1081"/>
                  <a:pt x="23771" y="1081"/>
                </a:cubicBezTo>
                <a:lnTo>
                  <a:pt x="167" y="1081"/>
                </a:lnTo>
                <a:cubicBezTo>
                  <a:pt x="156" y="1081"/>
                  <a:pt x="145" y="1080"/>
                  <a:pt x="134" y="1078"/>
                </a:cubicBezTo>
                <a:cubicBezTo>
                  <a:pt x="123" y="1076"/>
                  <a:pt x="113" y="1073"/>
                  <a:pt x="103" y="1068"/>
                </a:cubicBezTo>
                <a:cubicBezTo>
                  <a:pt x="93" y="1064"/>
                  <a:pt x="83" y="1059"/>
                  <a:pt x="74" y="1053"/>
                </a:cubicBezTo>
                <a:cubicBezTo>
                  <a:pt x="65" y="1047"/>
                  <a:pt x="57" y="1040"/>
                  <a:pt x="49" y="1032"/>
                </a:cubicBezTo>
                <a:cubicBezTo>
                  <a:pt x="41" y="1025"/>
                  <a:pt x="34" y="1016"/>
                  <a:pt x="28" y="1007"/>
                </a:cubicBezTo>
                <a:cubicBezTo>
                  <a:pt x="22" y="998"/>
                  <a:pt x="17" y="989"/>
                  <a:pt x="13" y="978"/>
                </a:cubicBezTo>
                <a:cubicBezTo>
                  <a:pt x="9" y="968"/>
                  <a:pt x="6" y="958"/>
                  <a:pt x="3" y="947"/>
                </a:cubicBezTo>
                <a:cubicBezTo>
                  <a:pt x="1" y="937"/>
                  <a:pt x="0" y="926"/>
                  <a:pt x="0" y="915"/>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77" name="" descr=""/>
          <p:cNvPicPr/>
          <p:nvPr/>
        </p:nvPicPr>
        <p:blipFill>
          <a:blip r:embed="rId4"/>
          <a:stretch/>
        </p:blipFill>
        <p:spPr>
          <a:xfrm>
            <a:off x="1735560" y="4884480"/>
            <a:ext cx="149400" cy="134280"/>
          </a:xfrm>
          <a:prstGeom prst="rect">
            <a:avLst/>
          </a:prstGeom>
          <a:noFill/>
          <a:ln w="0">
            <a:noFill/>
          </a:ln>
        </p:spPr>
      </p:pic>
      <p:sp>
        <p:nvSpPr>
          <p:cNvPr id="278" name=""/>
          <p:cNvSpPr txBox="1"/>
          <p:nvPr/>
        </p:nvSpPr>
        <p:spPr>
          <a:xfrm>
            <a:off x="478800" y="1005480"/>
            <a:ext cx="3994560" cy="217080"/>
          </a:xfrm>
          <a:prstGeom prst="rect">
            <a:avLst/>
          </a:prstGeom>
          <a:noFill/>
          <a:ln w="0">
            <a:noFill/>
          </a:ln>
        </p:spPr>
        <p:txBody>
          <a:bodyPr wrap="none" lIns="0" rIns="0" tIns="0" bIns="0" anchor="t">
            <a:spAutoFit/>
          </a:bodyPr>
          <a:p>
            <a:r>
              <a:rPr b="0" lang="zh-CN" sz="1180" strike="noStrike" u="none">
                <a:solidFill>
                  <a:srgbClr val="ffffff"/>
                </a:solidFill>
                <a:effectLst/>
                <a:uFillTx/>
                <a:latin typeface="NotoSansJP"/>
                <a:ea typeface="NotoSansJP"/>
              </a:rPr>
              <a:t>予算配分の</a:t>
            </a:r>
            <a:r>
              <a:rPr b="0" lang="en-US" sz="1180" strike="noStrike" u="none">
                <a:solidFill>
                  <a:srgbClr val="ffffff"/>
                </a:solidFill>
                <a:effectLst/>
                <a:uFillTx/>
                <a:latin typeface="NotoSansJP"/>
                <a:ea typeface="NotoSansJP"/>
              </a:rPr>
              <a:t>60%</a:t>
            </a:r>
            <a:r>
              <a:rPr b="0" lang="zh-CN" sz="1180" strike="noStrike" u="none">
                <a:solidFill>
                  <a:srgbClr val="ffffff"/>
                </a:solidFill>
                <a:effectLst/>
                <a:uFillTx/>
                <a:latin typeface="NotoSansJP"/>
                <a:ea typeface="NotoSansJP"/>
              </a:rPr>
              <a:t>を投入し、雇用基盤を強化する最重要施策</a:t>
            </a:r>
            <a:endParaRPr b="0" lang="en-US" sz="1180" strike="noStrike" u="none">
              <a:solidFill>
                <a:srgbClr val="000000"/>
              </a:solidFill>
              <a:effectLst/>
              <a:uFillTx/>
              <a:latin typeface="Times New Roman"/>
            </a:endParaRPr>
          </a:p>
        </p:txBody>
      </p:sp>
      <p:sp>
        <p:nvSpPr>
          <p:cNvPr id="279" name=""/>
          <p:cNvSpPr/>
          <p:nvPr/>
        </p:nvSpPr>
        <p:spPr>
          <a:xfrm>
            <a:off x="478440" y="1368720"/>
            <a:ext cx="4189320" cy="3201840"/>
          </a:xfrm>
          <a:custGeom>
            <a:avLst/>
            <a:gdLst/>
            <a:ahLst/>
            <a:rect l="0" t="0" r="r" b="b"/>
            <a:pathLst>
              <a:path w="11637" h="8894">
                <a:moveTo>
                  <a:pt x="0" y="8645"/>
                </a:moveTo>
                <a:lnTo>
                  <a:pt x="0" y="249"/>
                </a:lnTo>
                <a:cubicBezTo>
                  <a:pt x="0" y="233"/>
                  <a:pt x="2" y="217"/>
                  <a:pt x="5" y="201"/>
                </a:cubicBezTo>
                <a:cubicBezTo>
                  <a:pt x="8" y="185"/>
                  <a:pt x="13" y="169"/>
                  <a:pt x="19" y="154"/>
                </a:cubicBezTo>
                <a:cubicBezTo>
                  <a:pt x="26" y="139"/>
                  <a:pt x="33" y="124"/>
                  <a:pt x="42" y="111"/>
                </a:cubicBezTo>
                <a:cubicBezTo>
                  <a:pt x="51" y="97"/>
                  <a:pt x="62" y="85"/>
                  <a:pt x="73" y="73"/>
                </a:cubicBezTo>
                <a:cubicBezTo>
                  <a:pt x="85" y="61"/>
                  <a:pt x="97" y="51"/>
                  <a:pt x="111" y="42"/>
                </a:cubicBezTo>
                <a:cubicBezTo>
                  <a:pt x="125" y="33"/>
                  <a:pt x="139" y="25"/>
                  <a:pt x="154" y="19"/>
                </a:cubicBezTo>
                <a:cubicBezTo>
                  <a:pt x="169" y="13"/>
                  <a:pt x="185" y="8"/>
                  <a:pt x="201" y="5"/>
                </a:cubicBezTo>
                <a:cubicBezTo>
                  <a:pt x="217" y="1"/>
                  <a:pt x="233" y="0"/>
                  <a:pt x="250" y="0"/>
                </a:cubicBezTo>
                <a:lnTo>
                  <a:pt x="11388" y="0"/>
                </a:lnTo>
                <a:cubicBezTo>
                  <a:pt x="11404" y="0"/>
                  <a:pt x="11420" y="1"/>
                  <a:pt x="11436" y="5"/>
                </a:cubicBezTo>
                <a:cubicBezTo>
                  <a:pt x="11452" y="8"/>
                  <a:pt x="11468" y="13"/>
                  <a:pt x="11483" y="19"/>
                </a:cubicBezTo>
                <a:cubicBezTo>
                  <a:pt x="11498" y="25"/>
                  <a:pt x="11513" y="33"/>
                  <a:pt x="11526" y="42"/>
                </a:cubicBezTo>
                <a:cubicBezTo>
                  <a:pt x="11540" y="51"/>
                  <a:pt x="11552" y="61"/>
                  <a:pt x="11564" y="73"/>
                </a:cubicBezTo>
                <a:cubicBezTo>
                  <a:pt x="11576" y="85"/>
                  <a:pt x="11586" y="97"/>
                  <a:pt x="11595" y="111"/>
                </a:cubicBezTo>
                <a:cubicBezTo>
                  <a:pt x="11604" y="124"/>
                  <a:pt x="11612" y="139"/>
                  <a:pt x="11618" y="154"/>
                </a:cubicBezTo>
                <a:cubicBezTo>
                  <a:pt x="11624" y="169"/>
                  <a:pt x="11629" y="185"/>
                  <a:pt x="11632" y="201"/>
                </a:cubicBezTo>
                <a:cubicBezTo>
                  <a:pt x="11635" y="217"/>
                  <a:pt x="11637" y="233"/>
                  <a:pt x="11637" y="249"/>
                </a:cubicBezTo>
                <a:lnTo>
                  <a:pt x="11637" y="8645"/>
                </a:lnTo>
                <a:cubicBezTo>
                  <a:pt x="11637" y="8661"/>
                  <a:pt x="11635" y="8677"/>
                  <a:pt x="11632" y="8693"/>
                </a:cubicBezTo>
                <a:cubicBezTo>
                  <a:pt x="11629" y="8709"/>
                  <a:pt x="11624" y="8725"/>
                  <a:pt x="11618" y="8740"/>
                </a:cubicBezTo>
                <a:cubicBezTo>
                  <a:pt x="11612" y="8755"/>
                  <a:pt x="11604" y="8770"/>
                  <a:pt x="11595" y="8783"/>
                </a:cubicBezTo>
                <a:cubicBezTo>
                  <a:pt x="11586" y="8797"/>
                  <a:pt x="11576" y="8809"/>
                  <a:pt x="11564" y="8821"/>
                </a:cubicBezTo>
                <a:cubicBezTo>
                  <a:pt x="11552" y="8832"/>
                  <a:pt x="11540" y="8843"/>
                  <a:pt x="11526" y="8852"/>
                </a:cubicBezTo>
                <a:cubicBezTo>
                  <a:pt x="11513" y="8861"/>
                  <a:pt x="11498" y="8869"/>
                  <a:pt x="11483" y="8875"/>
                </a:cubicBezTo>
                <a:cubicBezTo>
                  <a:pt x="11468" y="8881"/>
                  <a:pt x="11452" y="8886"/>
                  <a:pt x="11436" y="8889"/>
                </a:cubicBezTo>
                <a:cubicBezTo>
                  <a:pt x="11420" y="8892"/>
                  <a:pt x="11404" y="8894"/>
                  <a:pt x="11388" y="8894"/>
                </a:cubicBezTo>
                <a:lnTo>
                  <a:pt x="250" y="8894"/>
                </a:lnTo>
                <a:cubicBezTo>
                  <a:pt x="233" y="8894"/>
                  <a:pt x="217" y="8892"/>
                  <a:pt x="201" y="8889"/>
                </a:cubicBezTo>
                <a:cubicBezTo>
                  <a:pt x="185" y="8886"/>
                  <a:pt x="169" y="8881"/>
                  <a:pt x="154" y="8875"/>
                </a:cubicBezTo>
                <a:cubicBezTo>
                  <a:pt x="139" y="8869"/>
                  <a:pt x="125" y="8861"/>
                  <a:pt x="111" y="8852"/>
                </a:cubicBezTo>
                <a:cubicBezTo>
                  <a:pt x="97" y="8843"/>
                  <a:pt x="85" y="8832"/>
                  <a:pt x="73" y="8821"/>
                </a:cubicBezTo>
                <a:cubicBezTo>
                  <a:pt x="62" y="8809"/>
                  <a:pt x="51" y="8797"/>
                  <a:pt x="42" y="8783"/>
                </a:cubicBezTo>
                <a:cubicBezTo>
                  <a:pt x="33" y="8770"/>
                  <a:pt x="26" y="8755"/>
                  <a:pt x="19" y="8740"/>
                </a:cubicBezTo>
                <a:cubicBezTo>
                  <a:pt x="13" y="8725"/>
                  <a:pt x="8" y="8709"/>
                  <a:pt x="5" y="8693"/>
                </a:cubicBezTo>
                <a:cubicBezTo>
                  <a:pt x="2" y="8677"/>
                  <a:pt x="0" y="8661"/>
                  <a:pt x="0" y="8645"/>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80" name="" descr=""/>
          <p:cNvPicPr/>
          <p:nvPr/>
        </p:nvPicPr>
        <p:blipFill>
          <a:blip r:embed="rId5"/>
          <a:stretch/>
        </p:blipFill>
        <p:spPr>
          <a:xfrm>
            <a:off x="658080" y="1555920"/>
            <a:ext cx="284040" cy="223920"/>
          </a:xfrm>
          <a:prstGeom prst="rect">
            <a:avLst/>
          </a:prstGeom>
          <a:noFill/>
          <a:ln w="0">
            <a:noFill/>
          </a:ln>
        </p:spPr>
      </p:pic>
      <p:sp>
        <p:nvSpPr>
          <p:cNvPr id="281" name=""/>
          <p:cNvSpPr txBox="1"/>
          <p:nvPr/>
        </p:nvSpPr>
        <p:spPr>
          <a:xfrm>
            <a:off x="1944720" y="4879080"/>
            <a:ext cx="6076440" cy="194040"/>
          </a:xfrm>
          <a:prstGeom prst="rect">
            <a:avLst/>
          </a:prstGeom>
          <a:noFill/>
          <a:ln w="0">
            <a:noFill/>
          </a:ln>
        </p:spPr>
        <p:txBody>
          <a:bodyPr wrap="none" lIns="0" rIns="0" tIns="0" bIns="0" anchor="t">
            <a:spAutoFit/>
          </a:bodyPr>
          <a:p>
            <a:r>
              <a:rPr b="0" lang="en-US" sz="1060" strike="noStrike" u="none">
                <a:solidFill>
                  <a:srgbClr val="ffffff"/>
                </a:solidFill>
                <a:effectLst/>
                <a:uFillTx/>
                <a:latin typeface="NotoSansJP"/>
                <a:ea typeface="NotoSansJP"/>
              </a:rPr>
              <a:t> 予算配分</a:t>
            </a:r>
            <a:r>
              <a:rPr b="0" lang="en-US" sz="1060" strike="noStrike" u="none">
                <a:solidFill>
                  <a:srgbClr val="ffffff"/>
                </a:solidFill>
                <a:effectLst/>
                <a:uFillTx/>
                <a:latin typeface="NotoSansJP"/>
                <a:ea typeface="NotoSansJP"/>
              </a:rPr>
              <a:t>60%</a:t>
            </a:r>
            <a:r>
              <a:rPr b="0" lang="zh-CN" sz="1060" strike="noStrike" u="none">
                <a:solidFill>
                  <a:srgbClr val="ffffff"/>
                </a:solidFill>
                <a:effectLst/>
                <a:uFillTx/>
                <a:latin typeface="NotoSansJP"/>
                <a:ea typeface="NotoSansJP"/>
              </a:rPr>
              <a:t>で</a:t>
            </a:r>
            <a:r>
              <a:rPr b="0" lang="en-US" sz="1060" strike="noStrike" u="none">
                <a:solidFill>
                  <a:srgbClr val="ffffff"/>
                </a:solidFill>
                <a:effectLst/>
                <a:uFillTx/>
                <a:latin typeface="NotoSansJP"/>
                <a:ea typeface="NotoSansJP"/>
              </a:rPr>
              <a:t>CORE</a:t>
            </a:r>
            <a:r>
              <a:rPr b="0" lang="zh-CN" sz="1060" strike="noStrike" u="none">
                <a:solidFill>
                  <a:srgbClr val="ffffff"/>
                </a:solidFill>
                <a:effectLst/>
                <a:uFillTx/>
                <a:latin typeface="NotoSansJP"/>
                <a:ea typeface="NotoSansJP"/>
              </a:rPr>
              <a:t>戦略を最優先し、確実な成果創出と持続可能な雇用基盤の構築を実現します</a:t>
            </a:r>
            <a:endParaRPr b="0" lang="en-US" sz="1060" strike="noStrike" u="none">
              <a:solidFill>
                <a:srgbClr val="000000"/>
              </a:solidFill>
              <a:effectLst/>
              <a:uFillTx/>
              <a:latin typeface="Times New Roman"/>
            </a:endParaRPr>
          </a:p>
        </p:txBody>
      </p:sp>
      <p:sp>
        <p:nvSpPr>
          <p:cNvPr id="282" name=""/>
          <p:cNvSpPr/>
          <p:nvPr/>
        </p:nvSpPr>
        <p:spPr>
          <a:xfrm>
            <a:off x="665640" y="2034360"/>
            <a:ext cx="471600" cy="583920"/>
          </a:xfrm>
          <a:custGeom>
            <a:avLst/>
            <a:gdLst/>
            <a:ahLst/>
            <a:rect l="0" t="0" r="r" b="b"/>
            <a:pathLst>
              <a:path w="1310" h="1622">
                <a:moveTo>
                  <a:pt x="0" y="811"/>
                </a:moveTo>
                <a:cubicBezTo>
                  <a:pt x="0" y="785"/>
                  <a:pt x="1" y="758"/>
                  <a:pt x="3" y="732"/>
                </a:cubicBezTo>
                <a:cubicBezTo>
                  <a:pt x="5" y="706"/>
                  <a:pt x="8" y="679"/>
                  <a:pt x="12" y="653"/>
                </a:cubicBezTo>
                <a:cubicBezTo>
                  <a:pt x="16" y="627"/>
                  <a:pt x="22" y="602"/>
                  <a:pt x="28" y="576"/>
                </a:cubicBezTo>
                <a:cubicBezTo>
                  <a:pt x="34" y="551"/>
                  <a:pt x="41" y="526"/>
                  <a:pt x="49" y="501"/>
                </a:cubicBezTo>
                <a:cubicBezTo>
                  <a:pt x="58" y="477"/>
                  <a:pt x="67" y="453"/>
                  <a:pt x="77" y="429"/>
                </a:cubicBezTo>
                <a:cubicBezTo>
                  <a:pt x="87" y="406"/>
                  <a:pt x="98" y="383"/>
                  <a:pt x="110" y="361"/>
                </a:cubicBezTo>
                <a:cubicBezTo>
                  <a:pt x="122" y="339"/>
                  <a:pt x="135" y="318"/>
                  <a:pt x="149" y="297"/>
                </a:cubicBezTo>
                <a:cubicBezTo>
                  <a:pt x="162" y="277"/>
                  <a:pt x="176" y="257"/>
                  <a:pt x="192" y="238"/>
                </a:cubicBezTo>
                <a:cubicBezTo>
                  <a:pt x="207" y="220"/>
                  <a:pt x="222" y="202"/>
                  <a:pt x="239" y="185"/>
                </a:cubicBezTo>
                <a:cubicBezTo>
                  <a:pt x="255" y="168"/>
                  <a:pt x="273" y="152"/>
                  <a:pt x="290" y="138"/>
                </a:cubicBezTo>
                <a:cubicBezTo>
                  <a:pt x="308" y="123"/>
                  <a:pt x="326" y="109"/>
                  <a:pt x="345" y="97"/>
                </a:cubicBezTo>
                <a:cubicBezTo>
                  <a:pt x="364" y="84"/>
                  <a:pt x="383" y="73"/>
                  <a:pt x="403" y="63"/>
                </a:cubicBezTo>
                <a:cubicBezTo>
                  <a:pt x="423" y="53"/>
                  <a:pt x="443" y="44"/>
                  <a:pt x="463" y="36"/>
                </a:cubicBezTo>
                <a:cubicBezTo>
                  <a:pt x="483" y="28"/>
                  <a:pt x="504" y="22"/>
                  <a:pt x="525" y="16"/>
                </a:cubicBezTo>
                <a:cubicBezTo>
                  <a:pt x="546" y="11"/>
                  <a:pt x="567" y="7"/>
                  <a:pt x="588" y="4"/>
                </a:cubicBezTo>
                <a:cubicBezTo>
                  <a:pt x="610" y="1"/>
                  <a:pt x="631" y="0"/>
                  <a:pt x="652" y="0"/>
                </a:cubicBezTo>
                <a:lnTo>
                  <a:pt x="658" y="0"/>
                </a:lnTo>
                <a:cubicBezTo>
                  <a:pt x="680" y="0"/>
                  <a:pt x="701" y="1"/>
                  <a:pt x="722" y="4"/>
                </a:cubicBezTo>
                <a:cubicBezTo>
                  <a:pt x="743" y="7"/>
                  <a:pt x="765" y="11"/>
                  <a:pt x="785" y="16"/>
                </a:cubicBezTo>
                <a:cubicBezTo>
                  <a:pt x="806" y="22"/>
                  <a:pt x="827" y="28"/>
                  <a:pt x="847" y="36"/>
                </a:cubicBezTo>
                <a:cubicBezTo>
                  <a:pt x="868" y="44"/>
                  <a:pt x="888" y="53"/>
                  <a:pt x="908" y="63"/>
                </a:cubicBezTo>
                <a:cubicBezTo>
                  <a:pt x="927" y="73"/>
                  <a:pt x="947" y="84"/>
                  <a:pt x="965" y="97"/>
                </a:cubicBezTo>
                <a:cubicBezTo>
                  <a:pt x="984" y="109"/>
                  <a:pt x="1003" y="123"/>
                  <a:pt x="1020" y="138"/>
                </a:cubicBezTo>
                <a:cubicBezTo>
                  <a:pt x="1038" y="152"/>
                  <a:pt x="1055" y="168"/>
                  <a:pt x="1072" y="185"/>
                </a:cubicBezTo>
                <a:cubicBezTo>
                  <a:pt x="1088" y="202"/>
                  <a:pt x="1104" y="220"/>
                  <a:pt x="1119" y="238"/>
                </a:cubicBezTo>
                <a:cubicBezTo>
                  <a:pt x="1134" y="257"/>
                  <a:pt x="1148" y="277"/>
                  <a:pt x="1162" y="297"/>
                </a:cubicBezTo>
                <a:cubicBezTo>
                  <a:pt x="1175" y="318"/>
                  <a:pt x="1188" y="339"/>
                  <a:pt x="1200" y="361"/>
                </a:cubicBezTo>
                <a:cubicBezTo>
                  <a:pt x="1212" y="383"/>
                  <a:pt x="1223" y="406"/>
                  <a:pt x="1233" y="429"/>
                </a:cubicBezTo>
                <a:cubicBezTo>
                  <a:pt x="1243" y="453"/>
                  <a:pt x="1252" y="477"/>
                  <a:pt x="1260" y="501"/>
                </a:cubicBezTo>
                <a:cubicBezTo>
                  <a:pt x="1268" y="526"/>
                  <a:pt x="1276" y="551"/>
                  <a:pt x="1282" y="576"/>
                </a:cubicBezTo>
                <a:cubicBezTo>
                  <a:pt x="1288" y="602"/>
                  <a:pt x="1293" y="627"/>
                  <a:pt x="1297" y="653"/>
                </a:cubicBezTo>
                <a:cubicBezTo>
                  <a:pt x="1301" y="679"/>
                  <a:pt x="1305" y="706"/>
                  <a:pt x="1307" y="732"/>
                </a:cubicBezTo>
                <a:cubicBezTo>
                  <a:pt x="1309" y="758"/>
                  <a:pt x="1310" y="785"/>
                  <a:pt x="1310" y="811"/>
                </a:cubicBezTo>
                <a:cubicBezTo>
                  <a:pt x="1310" y="838"/>
                  <a:pt x="1309" y="865"/>
                  <a:pt x="1307" y="891"/>
                </a:cubicBezTo>
                <a:cubicBezTo>
                  <a:pt x="1305" y="917"/>
                  <a:pt x="1301" y="944"/>
                  <a:pt x="1297" y="970"/>
                </a:cubicBezTo>
                <a:cubicBezTo>
                  <a:pt x="1293" y="996"/>
                  <a:pt x="1288" y="1021"/>
                  <a:pt x="1282" y="1047"/>
                </a:cubicBezTo>
                <a:cubicBezTo>
                  <a:pt x="1276" y="1072"/>
                  <a:pt x="1268" y="1097"/>
                  <a:pt x="1260" y="1122"/>
                </a:cubicBezTo>
                <a:cubicBezTo>
                  <a:pt x="1252" y="1146"/>
                  <a:pt x="1243" y="1170"/>
                  <a:pt x="1233" y="1193"/>
                </a:cubicBezTo>
                <a:cubicBezTo>
                  <a:pt x="1223" y="1217"/>
                  <a:pt x="1212" y="1240"/>
                  <a:pt x="1200" y="1262"/>
                </a:cubicBezTo>
                <a:cubicBezTo>
                  <a:pt x="1188" y="1284"/>
                  <a:pt x="1175" y="1305"/>
                  <a:pt x="1162" y="1326"/>
                </a:cubicBezTo>
                <a:cubicBezTo>
                  <a:pt x="1148" y="1346"/>
                  <a:pt x="1134" y="1366"/>
                  <a:pt x="1119" y="1384"/>
                </a:cubicBezTo>
                <a:cubicBezTo>
                  <a:pt x="1104" y="1403"/>
                  <a:pt x="1088" y="1421"/>
                  <a:pt x="1072" y="1438"/>
                </a:cubicBezTo>
                <a:cubicBezTo>
                  <a:pt x="1055" y="1455"/>
                  <a:pt x="1038" y="1471"/>
                  <a:pt x="1020" y="1485"/>
                </a:cubicBezTo>
                <a:cubicBezTo>
                  <a:pt x="1003" y="1500"/>
                  <a:pt x="984" y="1514"/>
                  <a:pt x="965" y="1526"/>
                </a:cubicBezTo>
                <a:cubicBezTo>
                  <a:pt x="947" y="1539"/>
                  <a:pt x="927" y="1550"/>
                  <a:pt x="908" y="1560"/>
                </a:cubicBezTo>
                <a:cubicBezTo>
                  <a:pt x="888" y="1570"/>
                  <a:pt x="868" y="1579"/>
                  <a:pt x="847" y="1587"/>
                </a:cubicBezTo>
                <a:cubicBezTo>
                  <a:pt x="827" y="1595"/>
                  <a:pt x="806" y="1601"/>
                  <a:pt x="785" y="1606"/>
                </a:cubicBezTo>
                <a:cubicBezTo>
                  <a:pt x="765" y="1611"/>
                  <a:pt x="743" y="1615"/>
                  <a:pt x="722" y="1618"/>
                </a:cubicBezTo>
                <a:cubicBezTo>
                  <a:pt x="701" y="1621"/>
                  <a:pt x="680" y="1622"/>
                  <a:pt x="658" y="1622"/>
                </a:cubicBezTo>
                <a:lnTo>
                  <a:pt x="652" y="1622"/>
                </a:lnTo>
                <a:cubicBezTo>
                  <a:pt x="631" y="1622"/>
                  <a:pt x="610" y="1621"/>
                  <a:pt x="588" y="1618"/>
                </a:cubicBezTo>
                <a:cubicBezTo>
                  <a:pt x="567" y="1615"/>
                  <a:pt x="546" y="1611"/>
                  <a:pt x="525" y="1606"/>
                </a:cubicBezTo>
                <a:cubicBezTo>
                  <a:pt x="504" y="1601"/>
                  <a:pt x="483" y="1595"/>
                  <a:pt x="463" y="1587"/>
                </a:cubicBezTo>
                <a:cubicBezTo>
                  <a:pt x="443" y="1579"/>
                  <a:pt x="423" y="1570"/>
                  <a:pt x="403" y="1560"/>
                </a:cubicBezTo>
                <a:cubicBezTo>
                  <a:pt x="383" y="1550"/>
                  <a:pt x="364" y="1539"/>
                  <a:pt x="345" y="1526"/>
                </a:cubicBezTo>
                <a:cubicBezTo>
                  <a:pt x="326" y="1514"/>
                  <a:pt x="308" y="1500"/>
                  <a:pt x="290" y="1485"/>
                </a:cubicBezTo>
                <a:cubicBezTo>
                  <a:pt x="273" y="1471"/>
                  <a:pt x="255" y="1455"/>
                  <a:pt x="239" y="1438"/>
                </a:cubicBezTo>
                <a:cubicBezTo>
                  <a:pt x="222" y="1421"/>
                  <a:pt x="207" y="1403"/>
                  <a:pt x="192" y="1384"/>
                </a:cubicBezTo>
                <a:cubicBezTo>
                  <a:pt x="176" y="1366"/>
                  <a:pt x="162" y="1346"/>
                  <a:pt x="149" y="1326"/>
                </a:cubicBezTo>
                <a:cubicBezTo>
                  <a:pt x="135" y="1305"/>
                  <a:pt x="122" y="1284"/>
                  <a:pt x="110" y="1262"/>
                </a:cubicBezTo>
                <a:cubicBezTo>
                  <a:pt x="98" y="1240"/>
                  <a:pt x="87" y="1217"/>
                  <a:pt x="77" y="1193"/>
                </a:cubicBezTo>
                <a:cubicBezTo>
                  <a:pt x="67" y="1170"/>
                  <a:pt x="58" y="1146"/>
                  <a:pt x="49" y="1122"/>
                </a:cubicBezTo>
                <a:cubicBezTo>
                  <a:pt x="41" y="1097"/>
                  <a:pt x="34" y="1072"/>
                  <a:pt x="28" y="1047"/>
                </a:cubicBezTo>
                <a:cubicBezTo>
                  <a:pt x="22" y="1021"/>
                  <a:pt x="16" y="996"/>
                  <a:pt x="12" y="970"/>
                </a:cubicBezTo>
                <a:cubicBezTo>
                  <a:pt x="8" y="944"/>
                  <a:pt x="5" y="917"/>
                  <a:pt x="3" y="891"/>
                </a:cubicBezTo>
                <a:cubicBezTo>
                  <a:pt x="1" y="865"/>
                  <a:pt x="0" y="838"/>
                  <a:pt x="0" y="811"/>
                </a:cubicBezTo>
                <a:close/>
              </a:path>
            </a:pathLst>
          </a:custGeom>
          <a:solidFill>
            <a:srgbClr val="ffd700">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83" name=""/>
          <p:cNvSpPr/>
          <p:nvPr/>
        </p:nvSpPr>
        <p:spPr>
          <a:xfrm>
            <a:off x="658080" y="2026800"/>
            <a:ext cx="486720" cy="599040"/>
          </a:xfrm>
          <a:custGeom>
            <a:avLst/>
            <a:gdLst/>
            <a:ahLst/>
            <a:rect l="0" t="0" r="r" b="b"/>
            <a:pathLst>
              <a:path w="1352" h="1664">
                <a:moveTo>
                  <a:pt x="0" y="832"/>
                </a:moveTo>
                <a:cubicBezTo>
                  <a:pt x="0" y="805"/>
                  <a:pt x="1" y="778"/>
                  <a:pt x="3" y="751"/>
                </a:cubicBezTo>
                <a:cubicBezTo>
                  <a:pt x="5" y="724"/>
                  <a:pt x="9" y="697"/>
                  <a:pt x="13" y="670"/>
                </a:cubicBezTo>
                <a:cubicBezTo>
                  <a:pt x="17" y="644"/>
                  <a:pt x="23" y="617"/>
                  <a:pt x="29" y="591"/>
                </a:cubicBezTo>
                <a:cubicBezTo>
                  <a:pt x="35" y="565"/>
                  <a:pt x="43" y="540"/>
                  <a:pt x="51" y="514"/>
                </a:cubicBezTo>
                <a:cubicBezTo>
                  <a:pt x="60" y="489"/>
                  <a:pt x="69" y="465"/>
                  <a:pt x="79" y="441"/>
                </a:cubicBezTo>
                <a:cubicBezTo>
                  <a:pt x="90" y="417"/>
                  <a:pt x="101" y="393"/>
                  <a:pt x="113" y="371"/>
                </a:cubicBezTo>
                <a:cubicBezTo>
                  <a:pt x="125" y="348"/>
                  <a:pt x="139" y="326"/>
                  <a:pt x="153" y="305"/>
                </a:cubicBezTo>
                <a:cubicBezTo>
                  <a:pt x="167" y="284"/>
                  <a:pt x="181" y="264"/>
                  <a:pt x="198" y="245"/>
                </a:cubicBezTo>
                <a:cubicBezTo>
                  <a:pt x="213" y="226"/>
                  <a:pt x="230" y="207"/>
                  <a:pt x="247" y="190"/>
                </a:cubicBezTo>
                <a:cubicBezTo>
                  <a:pt x="264" y="172"/>
                  <a:pt x="281" y="156"/>
                  <a:pt x="300" y="140"/>
                </a:cubicBezTo>
                <a:cubicBezTo>
                  <a:pt x="318" y="125"/>
                  <a:pt x="337" y="111"/>
                  <a:pt x="356" y="99"/>
                </a:cubicBezTo>
                <a:cubicBezTo>
                  <a:pt x="376" y="86"/>
                  <a:pt x="396" y="74"/>
                  <a:pt x="416" y="64"/>
                </a:cubicBezTo>
                <a:cubicBezTo>
                  <a:pt x="436" y="53"/>
                  <a:pt x="457" y="44"/>
                  <a:pt x="478" y="36"/>
                </a:cubicBezTo>
                <a:cubicBezTo>
                  <a:pt x="499" y="28"/>
                  <a:pt x="520" y="22"/>
                  <a:pt x="542" y="16"/>
                </a:cubicBezTo>
                <a:cubicBezTo>
                  <a:pt x="564" y="11"/>
                  <a:pt x="585" y="7"/>
                  <a:pt x="607" y="4"/>
                </a:cubicBezTo>
                <a:cubicBezTo>
                  <a:pt x="629" y="2"/>
                  <a:pt x="651" y="0"/>
                  <a:pt x="673" y="0"/>
                </a:cubicBezTo>
                <a:lnTo>
                  <a:pt x="679" y="0"/>
                </a:lnTo>
                <a:cubicBezTo>
                  <a:pt x="701" y="0"/>
                  <a:pt x="723" y="2"/>
                  <a:pt x="745" y="4"/>
                </a:cubicBezTo>
                <a:cubicBezTo>
                  <a:pt x="767" y="7"/>
                  <a:pt x="789" y="11"/>
                  <a:pt x="810" y="16"/>
                </a:cubicBezTo>
                <a:cubicBezTo>
                  <a:pt x="832" y="22"/>
                  <a:pt x="853" y="28"/>
                  <a:pt x="874" y="36"/>
                </a:cubicBezTo>
                <a:cubicBezTo>
                  <a:pt x="896" y="44"/>
                  <a:pt x="916" y="53"/>
                  <a:pt x="937" y="64"/>
                </a:cubicBezTo>
                <a:cubicBezTo>
                  <a:pt x="957" y="74"/>
                  <a:pt x="977" y="86"/>
                  <a:pt x="996" y="99"/>
                </a:cubicBezTo>
                <a:cubicBezTo>
                  <a:pt x="1016" y="111"/>
                  <a:pt x="1034" y="125"/>
                  <a:pt x="1053" y="140"/>
                </a:cubicBezTo>
                <a:cubicBezTo>
                  <a:pt x="1071" y="156"/>
                  <a:pt x="1089" y="172"/>
                  <a:pt x="1106" y="190"/>
                </a:cubicBezTo>
                <a:cubicBezTo>
                  <a:pt x="1123" y="207"/>
                  <a:pt x="1139" y="226"/>
                  <a:pt x="1155" y="245"/>
                </a:cubicBezTo>
                <a:cubicBezTo>
                  <a:pt x="1170" y="264"/>
                  <a:pt x="1185" y="284"/>
                  <a:pt x="1199" y="305"/>
                </a:cubicBezTo>
                <a:cubicBezTo>
                  <a:pt x="1213" y="326"/>
                  <a:pt x="1226" y="348"/>
                  <a:pt x="1238" y="371"/>
                </a:cubicBezTo>
                <a:cubicBezTo>
                  <a:pt x="1250" y="393"/>
                  <a:pt x="1262" y="417"/>
                  <a:pt x="1272" y="441"/>
                </a:cubicBezTo>
                <a:cubicBezTo>
                  <a:pt x="1283" y="465"/>
                  <a:pt x="1292" y="489"/>
                  <a:pt x="1300" y="514"/>
                </a:cubicBezTo>
                <a:cubicBezTo>
                  <a:pt x="1309" y="540"/>
                  <a:pt x="1316" y="565"/>
                  <a:pt x="1323" y="591"/>
                </a:cubicBezTo>
                <a:cubicBezTo>
                  <a:pt x="1329" y="617"/>
                  <a:pt x="1334" y="644"/>
                  <a:pt x="1339" y="670"/>
                </a:cubicBezTo>
                <a:cubicBezTo>
                  <a:pt x="1343" y="697"/>
                  <a:pt x="1346" y="724"/>
                  <a:pt x="1348" y="751"/>
                </a:cubicBezTo>
                <a:cubicBezTo>
                  <a:pt x="1350" y="778"/>
                  <a:pt x="1352" y="805"/>
                  <a:pt x="1352" y="832"/>
                </a:cubicBezTo>
                <a:cubicBezTo>
                  <a:pt x="1352" y="860"/>
                  <a:pt x="1350" y="887"/>
                  <a:pt x="1348" y="914"/>
                </a:cubicBezTo>
                <a:cubicBezTo>
                  <a:pt x="1346" y="941"/>
                  <a:pt x="1343" y="968"/>
                  <a:pt x="1339" y="995"/>
                </a:cubicBezTo>
                <a:cubicBezTo>
                  <a:pt x="1334" y="1021"/>
                  <a:pt x="1329" y="1048"/>
                  <a:pt x="1323" y="1074"/>
                </a:cubicBezTo>
                <a:cubicBezTo>
                  <a:pt x="1316" y="1100"/>
                  <a:pt x="1309" y="1125"/>
                  <a:pt x="1300" y="1151"/>
                </a:cubicBezTo>
                <a:cubicBezTo>
                  <a:pt x="1292" y="1176"/>
                  <a:pt x="1283" y="1200"/>
                  <a:pt x="1272" y="1224"/>
                </a:cubicBezTo>
                <a:cubicBezTo>
                  <a:pt x="1262" y="1248"/>
                  <a:pt x="1250" y="1272"/>
                  <a:pt x="1238" y="1294"/>
                </a:cubicBezTo>
                <a:cubicBezTo>
                  <a:pt x="1226" y="1317"/>
                  <a:pt x="1213" y="1339"/>
                  <a:pt x="1199" y="1360"/>
                </a:cubicBezTo>
                <a:cubicBezTo>
                  <a:pt x="1185" y="1381"/>
                  <a:pt x="1170" y="1401"/>
                  <a:pt x="1155" y="1420"/>
                </a:cubicBezTo>
                <a:cubicBezTo>
                  <a:pt x="1139" y="1439"/>
                  <a:pt x="1123" y="1458"/>
                  <a:pt x="1106" y="1475"/>
                </a:cubicBezTo>
                <a:cubicBezTo>
                  <a:pt x="1089" y="1492"/>
                  <a:pt x="1071" y="1508"/>
                  <a:pt x="1053" y="1524"/>
                </a:cubicBezTo>
                <a:cubicBezTo>
                  <a:pt x="1034" y="1539"/>
                  <a:pt x="1016" y="1553"/>
                  <a:pt x="996" y="1565"/>
                </a:cubicBezTo>
                <a:cubicBezTo>
                  <a:pt x="977" y="1578"/>
                  <a:pt x="957" y="1590"/>
                  <a:pt x="937" y="1600"/>
                </a:cubicBezTo>
                <a:cubicBezTo>
                  <a:pt x="916" y="1611"/>
                  <a:pt x="896" y="1620"/>
                  <a:pt x="874" y="1628"/>
                </a:cubicBezTo>
                <a:cubicBezTo>
                  <a:pt x="853" y="1636"/>
                  <a:pt x="832" y="1642"/>
                  <a:pt x="810" y="1648"/>
                </a:cubicBezTo>
                <a:cubicBezTo>
                  <a:pt x="789" y="1653"/>
                  <a:pt x="767" y="1657"/>
                  <a:pt x="745" y="1660"/>
                </a:cubicBezTo>
                <a:cubicBezTo>
                  <a:pt x="723" y="1662"/>
                  <a:pt x="701" y="1664"/>
                  <a:pt x="679" y="1664"/>
                </a:cubicBezTo>
                <a:lnTo>
                  <a:pt x="673" y="1664"/>
                </a:lnTo>
                <a:cubicBezTo>
                  <a:pt x="651" y="1664"/>
                  <a:pt x="629" y="1662"/>
                  <a:pt x="607" y="1660"/>
                </a:cubicBezTo>
                <a:cubicBezTo>
                  <a:pt x="585" y="1657"/>
                  <a:pt x="564" y="1653"/>
                  <a:pt x="542" y="1648"/>
                </a:cubicBezTo>
                <a:cubicBezTo>
                  <a:pt x="520" y="1642"/>
                  <a:pt x="499" y="1636"/>
                  <a:pt x="478" y="1628"/>
                </a:cubicBezTo>
                <a:cubicBezTo>
                  <a:pt x="457" y="1620"/>
                  <a:pt x="436" y="1611"/>
                  <a:pt x="416" y="1600"/>
                </a:cubicBezTo>
                <a:cubicBezTo>
                  <a:pt x="396" y="1590"/>
                  <a:pt x="376" y="1578"/>
                  <a:pt x="356" y="1565"/>
                </a:cubicBezTo>
                <a:cubicBezTo>
                  <a:pt x="337" y="1553"/>
                  <a:pt x="318" y="1539"/>
                  <a:pt x="300" y="1524"/>
                </a:cubicBezTo>
                <a:cubicBezTo>
                  <a:pt x="281" y="1508"/>
                  <a:pt x="264" y="1492"/>
                  <a:pt x="247" y="1475"/>
                </a:cubicBezTo>
                <a:cubicBezTo>
                  <a:pt x="230" y="1458"/>
                  <a:pt x="213" y="1439"/>
                  <a:pt x="198" y="1420"/>
                </a:cubicBezTo>
                <a:cubicBezTo>
                  <a:pt x="181" y="1401"/>
                  <a:pt x="167" y="1381"/>
                  <a:pt x="153" y="1360"/>
                </a:cubicBezTo>
                <a:cubicBezTo>
                  <a:pt x="139" y="1339"/>
                  <a:pt x="125" y="1317"/>
                  <a:pt x="113" y="1294"/>
                </a:cubicBezTo>
                <a:cubicBezTo>
                  <a:pt x="101" y="1272"/>
                  <a:pt x="90" y="1248"/>
                  <a:pt x="79" y="1224"/>
                </a:cubicBezTo>
                <a:cubicBezTo>
                  <a:pt x="69" y="1200"/>
                  <a:pt x="60" y="1176"/>
                  <a:pt x="51" y="1151"/>
                </a:cubicBezTo>
                <a:cubicBezTo>
                  <a:pt x="43" y="1125"/>
                  <a:pt x="35" y="1100"/>
                  <a:pt x="29" y="1074"/>
                </a:cubicBezTo>
                <a:cubicBezTo>
                  <a:pt x="23" y="1048"/>
                  <a:pt x="17" y="1021"/>
                  <a:pt x="13" y="995"/>
                </a:cubicBezTo>
                <a:cubicBezTo>
                  <a:pt x="9" y="968"/>
                  <a:pt x="5" y="941"/>
                  <a:pt x="3" y="914"/>
                </a:cubicBezTo>
                <a:cubicBezTo>
                  <a:pt x="1" y="887"/>
                  <a:pt x="0" y="860"/>
                  <a:pt x="0" y="832"/>
                </a:cubicBezTo>
                <a:moveTo>
                  <a:pt x="42" y="832"/>
                </a:moveTo>
                <a:cubicBezTo>
                  <a:pt x="42" y="807"/>
                  <a:pt x="43" y="781"/>
                  <a:pt x="45" y="755"/>
                </a:cubicBezTo>
                <a:cubicBezTo>
                  <a:pt x="47" y="729"/>
                  <a:pt x="50" y="704"/>
                  <a:pt x="54" y="678"/>
                </a:cubicBezTo>
                <a:cubicBezTo>
                  <a:pt x="58" y="653"/>
                  <a:pt x="63" y="628"/>
                  <a:pt x="69" y="603"/>
                </a:cubicBezTo>
                <a:cubicBezTo>
                  <a:pt x="75" y="579"/>
                  <a:pt x="82" y="554"/>
                  <a:pt x="90" y="530"/>
                </a:cubicBezTo>
                <a:cubicBezTo>
                  <a:pt x="97" y="506"/>
                  <a:pt x="106" y="483"/>
                  <a:pt x="116" y="460"/>
                </a:cubicBezTo>
                <a:cubicBezTo>
                  <a:pt x="126" y="437"/>
                  <a:pt x="136" y="415"/>
                  <a:pt x="148" y="394"/>
                </a:cubicBezTo>
                <a:cubicBezTo>
                  <a:pt x="159" y="372"/>
                  <a:pt x="172" y="352"/>
                  <a:pt x="185" y="332"/>
                </a:cubicBezTo>
                <a:cubicBezTo>
                  <a:pt x="199" y="312"/>
                  <a:pt x="213" y="292"/>
                  <a:pt x="227" y="274"/>
                </a:cubicBezTo>
                <a:cubicBezTo>
                  <a:pt x="242" y="256"/>
                  <a:pt x="257" y="239"/>
                  <a:pt x="273" y="222"/>
                </a:cubicBezTo>
                <a:cubicBezTo>
                  <a:pt x="289" y="206"/>
                  <a:pt x="306" y="190"/>
                  <a:pt x="323" y="175"/>
                </a:cubicBezTo>
                <a:cubicBezTo>
                  <a:pt x="340" y="161"/>
                  <a:pt x="358" y="147"/>
                  <a:pt x="376" y="135"/>
                </a:cubicBezTo>
                <a:cubicBezTo>
                  <a:pt x="394" y="123"/>
                  <a:pt x="413" y="112"/>
                  <a:pt x="432" y="102"/>
                </a:cubicBezTo>
                <a:cubicBezTo>
                  <a:pt x="451" y="92"/>
                  <a:pt x="470" y="83"/>
                  <a:pt x="490" y="76"/>
                </a:cubicBezTo>
                <a:cubicBezTo>
                  <a:pt x="510" y="68"/>
                  <a:pt x="530" y="62"/>
                  <a:pt x="550" y="57"/>
                </a:cubicBezTo>
                <a:cubicBezTo>
                  <a:pt x="570" y="52"/>
                  <a:pt x="591" y="48"/>
                  <a:pt x="611" y="46"/>
                </a:cubicBezTo>
                <a:cubicBezTo>
                  <a:pt x="632" y="43"/>
                  <a:pt x="653" y="42"/>
                  <a:pt x="673" y="42"/>
                </a:cubicBezTo>
                <a:lnTo>
                  <a:pt x="679" y="42"/>
                </a:lnTo>
                <a:cubicBezTo>
                  <a:pt x="700" y="42"/>
                  <a:pt x="721" y="43"/>
                  <a:pt x="741" y="46"/>
                </a:cubicBezTo>
                <a:cubicBezTo>
                  <a:pt x="762" y="48"/>
                  <a:pt x="782" y="52"/>
                  <a:pt x="802" y="57"/>
                </a:cubicBezTo>
                <a:cubicBezTo>
                  <a:pt x="823" y="62"/>
                  <a:pt x="843" y="68"/>
                  <a:pt x="862" y="76"/>
                </a:cubicBezTo>
                <a:cubicBezTo>
                  <a:pt x="882" y="83"/>
                  <a:pt x="902" y="92"/>
                  <a:pt x="921" y="102"/>
                </a:cubicBezTo>
                <a:cubicBezTo>
                  <a:pt x="940" y="112"/>
                  <a:pt x="958" y="123"/>
                  <a:pt x="977" y="135"/>
                </a:cubicBezTo>
                <a:cubicBezTo>
                  <a:pt x="995" y="147"/>
                  <a:pt x="1013" y="161"/>
                  <a:pt x="1030" y="175"/>
                </a:cubicBezTo>
                <a:cubicBezTo>
                  <a:pt x="1047" y="190"/>
                  <a:pt x="1063" y="206"/>
                  <a:pt x="1079" y="222"/>
                </a:cubicBezTo>
                <a:cubicBezTo>
                  <a:pt x="1095" y="239"/>
                  <a:pt x="1111" y="256"/>
                  <a:pt x="1125" y="274"/>
                </a:cubicBezTo>
                <a:cubicBezTo>
                  <a:pt x="1140" y="292"/>
                  <a:pt x="1154" y="312"/>
                  <a:pt x="1167" y="332"/>
                </a:cubicBezTo>
                <a:cubicBezTo>
                  <a:pt x="1180" y="352"/>
                  <a:pt x="1192" y="372"/>
                  <a:pt x="1204" y="394"/>
                </a:cubicBezTo>
                <a:cubicBezTo>
                  <a:pt x="1215" y="415"/>
                  <a:pt x="1226" y="437"/>
                  <a:pt x="1236" y="460"/>
                </a:cubicBezTo>
                <a:cubicBezTo>
                  <a:pt x="1245" y="483"/>
                  <a:pt x="1254" y="506"/>
                  <a:pt x="1262" y="530"/>
                </a:cubicBezTo>
                <a:cubicBezTo>
                  <a:pt x="1270" y="554"/>
                  <a:pt x="1277" y="579"/>
                  <a:pt x="1283" y="603"/>
                </a:cubicBezTo>
                <a:cubicBezTo>
                  <a:pt x="1289" y="628"/>
                  <a:pt x="1294" y="653"/>
                  <a:pt x="1298" y="678"/>
                </a:cubicBezTo>
                <a:cubicBezTo>
                  <a:pt x="1302" y="704"/>
                  <a:pt x="1305" y="729"/>
                  <a:pt x="1307" y="755"/>
                </a:cubicBezTo>
                <a:cubicBezTo>
                  <a:pt x="1309" y="781"/>
                  <a:pt x="1310" y="807"/>
                  <a:pt x="1310" y="832"/>
                </a:cubicBezTo>
                <a:cubicBezTo>
                  <a:pt x="1310" y="858"/>
                  <a:pt x="1309" y="884"/>
                  <a:pt x="1307" y="910"/>
                </a:cubicBezTo>
                <a:cubicBezTo>
                  <a:pt x="1305" y="936"/>
                  <a:pt x="1302" y="961"/>
                  <a:pt x="1298" y="987"/>
                </a:cubicBezTo>
                <a:cubicBezTo>
                  <a:pt x="1294" y="1012"/>
                  <a:pt x="1289" y="1037"/>
                  <a:pt x="1283" y="1062"/>
                </a:cubicBezTo>
                <a:cubicBezTo>
                  <a:pt x="1277" y="1086"/>
                  <a:pt x="1270" y="1111"/>
                  <a:pt x="1262" y="1135"/>
                </a:cubicBezTo>
                <a:cubicBezTo>
                  <a:pt x="1254" y="1159"/>
                  <a:pt x="1245" y="1182"/>
                  <a:pt x="1236" y="1205"/>
                </a:cubicBezTo>
                <a:cubicBezTo>
                  <a:pt x="1226" y="1227"/>
                  <a:pt x="1215" y="1250"/>
                  <a:pt x="1204" y="1271"/>
                </a:cubicBezTo>
                <a:cubicBezTo>
                  <a:pt x="1192" y="1293"/>
                  <a:pt x="1180" y="1313"/>
                  <a:pt x="1167" y="1333"/>
                </a:cubicBezTo>
                <a:cubicBezTo>
                  <a:pt x="1154" y="1353"/>
                  <a:pt x="1140" y="1373"/>
                  <a:pt x="1125" y="1391"/>
                </a:cubicBezTo>
                <a:cubicBezTo>
                  <a:pt x="1111" y="1409"/>
                  <a:pt x="1095" y="1426"/>
                  <a:pt x="1079" y="1443"/>
                </a:cubicBezTo>
                <a:cubicBezTo>
                  <a:pt x="1063" y="1459"/>
                  <a:pt x="1047" y="1475"/>
                  <a:pt x="1030" y="1489"/>
                </a:cubicBezTo>
                <a:cubicBezTo>
                  <a:pt x="1013" y="1503"/>
                  <a:pt x="995" y="1517"/>
                  <a:pt x="977" y="1529"/>
                </a:cubicBezTo>
                <a:cubicBezTo>
                  <a:pt x="958" y="1541"/>
                  <a:pt x="940" y="1552"/>
                  <a:pt x="921" y="1562"/>
                </a:cubicBezTo>
                <a:cubicBezTo>
                  <a:pt x="902" y="1572"/>
                  <a:pt x="882" y="1581"/>
                  <a:pt x="862" y="1588"/>
                </a:cubicBezTo>
                <a:cubicBezTo>
                  <a:pt x="843" y="1596"/>
                  <a:pt x="823" y="1602"/>
                  <a:pt x="802" y="1607"/>
                </a:cubicBezTo>
                <a:cubicBezTo>
                  <a:pt x="782" y="1612"/>
                  <a:pt x="762" y="1616"/>
                  <a:pt x="741" y="1618"/>
                </a:cubicBezTo>
                <a:cubicBezTo>
                  <a:pt x="721" y="1621"/>
                  <a:pt x="700" y="1622"/>
                  <a:pt x="679" y="1622"/>
                </a:cubicBezTo>
                <a:lnTo>
                  <a:pt x="673" y="1622"/>
                </a:lnTo>
                <a:cubicBezTo>
                  <a:pt x="653" y="1622"/>
                  <a:pt x="632" y="1621"/>
                  <a:pt x="611" y="1618"/>
                </a:cubicBezTo>
                <a:cubicBezTo>
                  <a:pt x="591" y="1616"/>
                  <a:pt x="570" y="1612"/>
                  <a:pt x="550" y="1607"/>
                </a:cubicBezTo>
                <a:cubicBezTo>
                  <a:pt x="530" y="1602"/>
                  <a:pt x="510" y="1596"/>
                  <a:pt x="490" y="1588"/>
                </a:cubicBezTo>
                <a:cubicBezTo>
                  <a:pt x="470" y="1581"/>
                  <a:pt x="451" y="1572"/>
                  <a:pt x="432" y="1562"/>
                </a:cubicBezTo>
                <a:cubicBezTo>
                  <a:pt x="413" y="1552"/>
                  <a:pt x="394" y="1541"/>
                  <a:pt x="376" y="1529"/>
                </a:cubicBezTo>
                <a:cubicBezTo>
                  <a:pt x="358" y="1517"/>
                  <a:pt x="340" y="1503"/>
                  <a:pt x="323" y="1489"/>
                </a:cubicBezTo>
                <a:cubicBezTo>
                  <a:pt x="306" y="1475"/>
                  <a:pt x="289" y="1459"/>
                  <a:pt x="273" y="1443"/>
                </a:cubicBezTo>
                <a:cubicBezTo>
                  <a:pt x="257" y="1426"/>
                  <a:pt x="242" y="1409"/>
                  <a:pt x="227" y="1391"/>
                </a:cubicBezTo>
                <a:cubicBezTo>
                  <a:pt x="213" y="1373"/>
                  <a:pt x="199" y="1353"/>
                  <a:pt x="185" y="1333"/>
                </a:cubicBezTo>
                <a:cubicBezTo>
                  <a:pt x="172" y="1313"/>
                  <a:pt x="159" y="1293"/>
                  <a:pt x="148" y="1271"/>
                </a:cubicBezTo>
                <a:cubicBezTo>
                  <a:pt x="136" y="1250"/>
                  <a:pt x="126" y="1227"/>
                  <a:pt x="116" y="1205"/>
                </a:cubicBezTo>
                <a:cubicBezTo>
                  <a:pt x="106" y="1182"/>
                  <a:pt x="97" y="1159"/>
                  <a:pt x="90" y="1135"/>
                </a:cubicBezTo>
                <a:cubicBezTo>
                  <a:pt x="82" y="1111"/>
                  <a:pt x="75" y="1086"/>
                  <a:pt x="69" y="1062"/>
                </a:cubicBezTo>
                <a:cubicBezTo>
                  <a:pt x="63" y="1037"/>
                  <a:pt x="58" y="1012"/>
                  <a:pt x="54" y="987"/>
                </a:cubicBezTo>
                <a:cubicBezTo>
                  <a:pt x="50" y="961"/>
                  <a:pt x="47" y="936"/>
                  <a:pt x="45" y="910"/>
                </a:cubicBezTo>
                <a:cubicBezTo>
                  <a:pt x="43" y="884"/>
                  <a:pt x="42" y="858"/>
                  <a:pt x="42" y="832"/>
                </a:cubicBezTo>
                <a:close/>
              </a:path>
            </a:pathLst>
          </a:custGeom>
          <a:solidFill>
            <a:srgbClr val="ffd700"/>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84" name=""/>
          <p:cNvSpPr txBox="1"/>
          <p:nvPr/>
        </p:nvSpPr>
        <p:spPr>
          <a:xfrm>
            <a:off x="1032120" y="1576440"/>
            <a:ext cx="1978920" cy="261000"/>
          </a:xfrm>
          <a:prstGeom prst="rect">
            <a:avLst/>
          </a:prstGeom>
          <a:noFill/>
          <a:ln w="0">
            <a:noFill/>
          </a:ln>
        </p:spPr>
        <p:txBody>
          <a:bodyPr wrap="none" lIns="0" rIns="0" tIns="0" bIns="0" anchor="t">
            <a:spAutoFit/>
          </a:bodyPr>
          <a:p>
            <a:r>
              <a:rPr b="0" lang="zh-CN" sz="1410" strike="noStrike" u="none">
                <a:solidFill>
                  <a:srgbClr val="ffffff"/>
                </a:solidFill>
                <a:effectLst/>
                <a:uFillTx/>
                <a:latin typeface="NotoSansJP"/>
                <a:ea typeface="NotoSansJP"/>
              </a:rPr>
              <a:t>中小企業伴走支援チーム</a:t>
            </a:r>
            <a:endParaRPr b="0" lang="en-US" sz="1410" strike="noStrike" u="none">
              <a:solidFill>
                <a:srgbClr val="000000"/>
              </a:solidFill>
              <a:effectLst/>
              <a:uFillTx/>
              <a:latin typeface="Times New Roman"/>
            </a:endParaRPr>
          </a:p>
        </p:txBody>
      </p:sp>
      <p:sp>
        <p:nvSpPr>
          <p:cNvPr id="285" name=""/>
          <p:cNvSpPr txBox="1"/>
          <p:nvPr/>
        </p:nvSpPr>
        <p:spPr>
          <a:xfrm>
            <a:off x="709560" y="2174760"/>
            <a:ext cx="400320" cy="210960"/>
          </a:xfrm>
          <a:prstGeom prst="rect">
            <a:avLst/>
          </a:prstGeom>
          <a:noFill/>
          <a:ln w="0">
            <a:noFill/>
          </a:ln>
        </p:spPr>
        <p:txBody>
          <a:bodyPr wrap="none" lIns="0" rIns="0" tIns="0" bIns="0" anchor="t">
            <a:spAutoFit/>
          </a:bodyPr>
          <a:p>
            <a:r>
              <a:rPr b="0" lang="en-US" sz="1410" strike="noStrike" u="none">
                <a:solidFill>
                  <a:srgbClr val="ffffff"/>
                </a:solidFill>
                <a:effectLst/>
                <a:uFillTx/>
                <a:latin typeface="NotoSansJP"/>
                <a:ea typeface="NotoSansJP"/>
              </a:rPr>
              <a:t>95%</a:t>
            </a:r>
            <a:endParaRPr b="0" lang="en-US" sz="1410" strike="noStrike" u="none">
              <a:solidFill>
                <a:srgbClr val="000000"/>
              </a:solidFill>
              <a:effectLst/>
              <a:uFillTx/>
              <a:latin typeface="Times New Roman"/>
            </a:endParaRPr>
          </a:p>
        </p:txBody>
      </p:sp>
      <p:sp>
        <p:nvSpPr>
          <p:cNvPr id="286" name=""/>
          <p:cNvSpPr txBox="1"/>
          <p:nvPr/>
        </p:nvSpPr>
        <p:spPr>
          <a:xfrm>
            <a:off x="720720" y="2400120"/>
            <a:ext cx="360360" cy="129960"/>
          </a:xfrm>
          <a:prstGeom prst="rect">
            <a:avLst/>
          </a:prstGeom>
          <a:noFill/>
          <a:ln w="0">
            <a:noFill/>
          </a:ln>
        </p:spPr>
        <p:txBody>
          <a:bodyPr wrap="none" lIns="0" rIns="0" tIns="0" bIns="0" anchor="t">
            <a:spAutoFit/>
          </a:bodyPr>
          <a:p>
            <a:r>
              <a:rPr b="0" lang="zh-CN" sz="710" strike="noStrike" u="none">
                <a:solidFill>
                  <a:srgbClr val="ffffff"/>
                </a:solidFill>
                <a:effectLst/>
                <a:uFillTx/>
                <a:latin typeface="NotoSansJP"/>
                <a:ea typeface="NotoSansJP"/>
              </a:rPr>
              <a:t>県内企業</a:t>
            </a:r>
            <a:endParaRPr b="0" lang="en-US" sz="710" strike="noStrike" u="none">
              <a:solidFill>
                <a:srgbClr val="000000"/>
              </a:solidFill>
              <a:effectLst/>
              <a:uFillTx/>
              <a:latin typeface="Times New Roman"/>
            </a:endParaRPr>
          </a:p>
        </p:txBody>
      </p:sp>
      <p:sp>
        <p:nvSpPr>
          <p:cNvPr id="287" name=""/>
          <p:cNvSpPr txBox="1"/>
          <p:nvPr/>
        </p:nvSpPr>
        <p:spPr>
          <a:xfrm>
            <a:off x="1261800" y="2156400"/>
            <a:ext cx="3185280" cy="194040"/>
          </a:xfrm>
          <a:prstGeom prst="rect">
            <a:avLst/>
          </a:prstGeom>
          <a:noFill/>
          <a:ln w="0">
            <a:noFill/>
          </a:ln>
        </p:spPr>
        <p:txBody>
          <a:bodyPr wrap="none" lIns="0" rIns="0" tIns="0" bIns="0" anchor="t">
            <a:spAutoFit/>
          </a:bodyPr>
          <a:p>
            <a:r>
              <a:rPr b="0" lang="zh-CN" sz="1060" strike="noStrike" u="none">
                <a:solidFill>
                  <a:srgbClr val="ffffff"/>
                </a:solidFill>
                <a:effectLst/>
                <a:uFillTx/>
                <a:latin typeface="NotoSansJP"/>
                <a:ea typeface="NotoSansJP"/>
              </a:rPr>
              <a:t>県内企業の</a:t>
            </a:r>
            <a:r>
              <a:rPr b="0" lang="en-US" sz="1060" strike="noStrike" u="none">
                <a:solidFill>
                  <a:srgbClr val="ffffff"/>
                </a:solidFill>
                <a:effectLst/>
                <a:uFillTx/>
                <a:latin typeface="NotoSansJP"/>
                <a:ea typeface="NotoSansJP"/>
              </a:rPr>
              <a:t>95%</a:t>
            </a:r>
            <a:r>
              <a:rPr b="0" lang="zh-CN" sz="1060" strike="noStrike" u="none">
                <a:solidFill>
                  <a:srgbClr val="ffffff"/>
                </a:solidFill>
                <a:effectLst/>
                <a:uFillTx/>
                <a:latin typeface="NotoSansJP"/>
                <a:ea typeface="NotoSansJP"/>
              </a:rPr>
              <a:t>を占める中小企業のノウハウ‧リソ</a:t>
            </a:r>
            <a:endParaRPr b="0" lang="en-US" sz="1060" strike="noStrike" u="none">
              <a:solidFill>
                <a:srgbClr val="000000"/>
              </a:solidFill>
              <a:effectLst/>
              <a:uFillTx/>
              <a:latin typeface="Times New Roman"/>
            </a:endParaRPr>
          </a:p>
        </p:txBody>
      </p:sp>
      <p:pic>
        <p:nvPicPr>
          <p:cNvPr id="288" name="" descr=""/>
          <p:cNvPicPr/>
          <p:nvPr/>
        </p:nvPicPr>
        <p:blipFill>
          <a:blip r:embed="rId6"/>
          <a:stretch/>
        </p:blipFill>
        <p:spPr>
          <a:xfrm>
            <a:off x="658080" y="2835000"/>
            <a:ext cx="179280" cy="119160"/>
          </a:xfrm>
          <a:prstGeom prst="rect">
            <a:avLst/>
          </a:prstGeom>
          <a:noFill/>
          <a:ln w="0">
            <a:noFill/>
          </a:ln>
        </p:spPr>
      </p:pic>
      <p:sp>
        <p:nvSpPr>
          <p:cNvPr id="289" name=""/>
          <p:cNvSpPr txBox="1"/>
          <p:nvPr/>
        </p:nvSpPr>
        <p:spPr>
          <a:xfrm>
            <a:off x="1261800" y="2365920"/>
            <a:ext cx="939600" cy="194040"/>
          </a:xfrm>
          <a:prstGeom prst="rect">
            <a:avLst/>
          </a:prstGeom>
          <a:noFill/>
          <a:ln w="0">
            <a:noFill/>
          </a:ln>
        </p:spPr>
        <p:txBody>
          <a:bodyPr wrap="none" lIns="0" rIns="0" tIns="0" bIns="0" anchor="t">
            <a:spAutoFit/>
          </a:bodyPr>
          <a:p>
            <a:r>
              <a:rPr b="0" lang="zh-CN" sz="1060" strike="noStrike" u="none">
                <a:solidFill>
                  <a:srgbClr val="ffffff"/>
                </a:solidFill>
                <a:effectLst/>
                <a:uFillTx/>
                <a:latin typeface="NotoSansJP"/>
                <a:ea typeface="NotoSansJP"/>
              </a:rPr>
              <a:t>ース不足に対応</a:t>
            </a:r>
            <a:endParaRPr b="0" lang="en-US" sz="1060" strike="noStrike" u="none">
              <a:solidFill>
                <a:srgbClr val="000000"/>
              </a:solidFill>
              <a:effectLst/>
              <a:uFillTx/>
              <a:latin typeface="Times New Roman"/>
            </a:endParaRPr>
          </a:p>
        </p:txBody>
      </p:sp>
      <p:sp>
        <p:nvSpPr>
          <p:cNvPr id="290" name=""/>
          <p:cNvSpPr txBox="1"/>
          <p:nvPr/>
        </p:nvSpPr>
        <p:spPr>
          <a:xfrm>
            <a:off x="897480" y="2836080"/>
            <a:ext cx="356688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専門家チーム編成：社会福祉士、精神保健福祉士、ジョブコーチ等</a:t>
            </a:r>
            <a:endParaRPr b="0" lang="en-US" sz="939" strike="noStrike" u="none">
              <a:solidFill>
                <a:srgbClr val="000000"/>
              </a:solidFill>
              <a:effectLst/>
              <a:uFillTx/>
              <a:latin typeface="Times New Roman"/>
            </a:endParaRPr>
          </a:p>
        </p:txBody>
      </p:sp>
      <p:pic>
        <p:nvPicPr>
          <p:cNvPr id="291" name="" descr=""/>
          <p:cNvPicPr/>
          <p:nvPr/>
        </p:nvPicPr>
        <p:blipFill>
          <a:blip r:embed="rId7"/>
          <a:stretch/>
        </p:blipFill>
        <p:spPr>
          <a:xfrm>
            <a:off x="658080" y="3283920"/>
            <a:ext cx="179280" cy="119160"/>
          </a:xfrm>
          <a:prstGeom prst="rect">
            <a:avLst/>
          </a:prstGeom>
          <a:noFill/>
          <a:ln w="0">
            <a:noFill/>
          </a:ln>
        </p:spPr>
      </p:pic>
      <p:sp>
        <p:nvSpPr>
          <p:cNvPr id="292" name=""/>
          <p:cNvSpPr txBox="1"/>
          <p:nvPr/>
        </p:nvSpPr>
        <p:spPr>
          <a:xfrm>
            <a:off x="897480" y="3015720"/>
            <a:ext cx="130824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の専門家による伴走支援</a:t>
            </a:r>
            <a:endParaRPr b="0" lang="en-US" sz="939" strike="noStrike" u="none">
              <a:solidFill>
                <a:srgbClr val="000000"/>
              </a:solidFill>
              <a:effectLst/>
              <a:uFillTx/>
              <a:latin typeface="Times New Roman"/>
            </a:endParaRPr>
          </a:p>
        </p:txBody>
      </p:sp>
      <p:sp>
        <p:nvSpPr>
          <p:cNvPr id="293" name=""/>
          <p:cNvSpPr txBox="1"/>
          <p:nvPr/>
        </p:nvSpPr>
        <p:spPr>
          <a:xfrm>
            <a:off x="897480" y="3285000"/>
            <a:ext cx="356688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一気通貫支援：企業の課題分析から求人開拓、採用、職場定着まで</a:t>
            </a:r>
            <a:endParaRPr b="0" lang="en-US" sz="939" strike="noStrike" u="none">
              <a:solidFill>
                <a:srgbClr val="000000"/>
              </a:solidFill>
              <a:effectLst/>
              <a:uFillTx/>
              <a:latin typeface="Times New Roman"/>
            </a:endParaRPr>
          </a:p>
        </p:txBody>
      </p:sp>
      <p:pic>
        <p:nvPicPr>
          <p:cNvPr id="294" name="" descr=""/>
          <p:cNvPicPr/>
          <p:nvPr/>
        </p:nvPicPr>
        <p:blipFill>
          <a:blip r:embed="rId8"/>
          <a:stretch/>
        </p:blipFill>
        <p:spPr>
          <a:xfrm>
            <a:off x="658080" y="3732480"/>
            <a:ext cx="179280" cy="119160"/>
          </a:xfrm>
          <a:prstGeom prst="rect">
            <a:avLst/>
          </a:prstGeom>
          <a:noFill/>
          <a:ln w="0">
            <a:noFill/>
          </a:ln>
        </p:spPr>
      </p:pic>
      <p:sp>
        <p:nvSpPr>
          <p:cNvPr id="295" name=""/>
          <p:cNvSpPr txBox="1"/>
          <p:nvPr/>
        </p:nvSpPr>
        <p:spPr>
          <a:xfrm>
            <a:off x="897480" y="3464280"/>
            <a:ext cx="107064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をトータルサポート</a:t>
            </a:r>
            <a:endParaRPr b="0" lang="en-US" sz="939" strike="noStrike" u="none">
              <a:solidFill>
                <a:srgbClr val="000000"/>
              </a:solidFill>
              <a:effectLst/>
              <a:uFillTx/>
              <a:latin typeface="Times New Roman"/>
            </a:endParaRPr>
          </a:p>
        </p:txBody>
      </p:sp>
      <p:sp>
        <p:nvSpPr>
          <p:cNvPr id="296" name=""/>
          <p:cNvSpPr/>
          <p:nvPr/>
        </p:nvSpPr>
        <p:spPr>
          <a:xfrm>
            <a:off x="658080" y="3971880"/>
            <a:ext cx="3830040" cy="419040"/>
          </a:xfrm>
          <a:custGeom>
            <a:avLst/>
            <a:gdLst/>
            <a:ahLst/>
            <a:rect l="0" t="0" r="r" b="b"/>
            <a:pathLst>
              <a:path w="10639" h="1164">
                <a:moveTo>
                  <a:pt x="0" y="998"/>
                </a:moveTo>
                <a:lnTo>
                  <a:pt x="0" y="167"/>
                </a:lnTo>
                <a:cubicBezTo>
                  <a:pt x="0" y="156"/>
                  <a:pt x="1" y="145"/>
                  <a:pt x="3" y="134"/>
                </a:cubicBezTo>
                <a:cubicBezTo>
                  <a:pt x="5" y="124"/>
                  <a:pt x="8" y="113"/>
                  <a:pt x="13" y="103"/>
                </a:cubicBezTo>
                <a:cubicBezTo>
                  <a:pt x="17" y="93"/>
                  <a:pt x="22" y="84"/>
                  <a:pt x="28" y="75"/>
                </a:cubicBezTo>
                <a:cubicBezTo>
                  <a:pt x="34" y="65"/>
                  <a:pt x="41" y="57"/>
                  <a:pt x="49" y="49"/>
                </a:cubicBezTo>
                <a:cubicBezTo>
                  <a:pt x="56" y="42"/>
                  <a:pt x="65" y="35"/>
                  <a:pt x="74" y="29"/>
                </a:cubicBezTo>
                <a:cubicBezTo>
                  <a:pt x="83" y="23"/>
                  <a:pt x="93" y="18"/>
                  <a:pt x="103" y="12"/>
                </a:cubicBezTo>
                <a:cubicBezTo>
                  <a:pt x="113" y="8"/>
                  <a:pt x="123" y="5"/>
                  <a:pt x="134" y="3"/>
                </a:cubicBezTo>
                <a:cubicBezTo>
                  <a:pt x="144" y="1"/>
                  <a:pt x="155" y="0"/>
                  <a:pt x="166" y="0"/>
                </a:cubicBezTo>
                <a:lnTo>
                  <a:pt x="10473" y="0"/>
                </a:lnTo>
                <a:cubicBezTo>
                  <a:pt x="10484" y="0"/>
                  <a:pt x="10495" y="1"/>
                  <a:pt x="10506" y="3"/>
                </a:cubicBezTo>
                <a:cubicBezTo>
                  <a:pt x="10516" y="5"/>
                  <a:pt x="10527" y="8"/>
                  <a:pt x="10537" y="12"/>
                </a:cubicBezTo>
                <a:cubicBezTo>
                  <a:pt x="10547" y="18"/>
                  <a:pt x="10556" y="23"/>
                  <a:pt x="10565" y="29"/>
                </a:cubicBezTo>
                <a:cubicBezTo>
                  <a:pt x="10575" y="35"/>
                  <a:pt x="10583" y="42"/>
                  <a:pt x="10591" y="49"/>
                </a:cubicBezTo>
                <a:cubicBezTo>
                  <a:pt x="10598" y="57"/>
                  <a:pt x="10605" y="65"/>
                  <a:pt x="10611" y="75"/>
                </a:cubicBezTo>
                <a:cubicBezTo>
                  <a:pt x="10617" y="84"/>
                  <a:pt x="10623" y="93"/>
                  <a:pt x="10627" y="103"/>
                </a:cubicBezTo>
                <a:cubicBezTo>
                  <a:pt x="10631" y="113"/>
                  <a:pt x="10634" y="124"/>
                  <a:pt x="10636" y="134"/>
                </a:cubicBezTo>
                <a:cubicBezTo>
                  <a:pt x="10638" y="145"/>
                  <a:pt x="10639" y="156"/>
                  <a:pt x="10639" y="167"/>
                </a:cubicBezTo>
                <a:lnTo>
                  <a:pt x="10639" y="998"/>
                </a:lnTo>
                <a:cubicBezTo>
                  <a:pt x="10639" y="1009"/>
                  <a:pt x="10638" y="1020"/>
                  <a:pt x="10636" y="1030"/>
                </a:cubicBezTo>
                <a:cubicBezTo>
                  <a:pt x="10634" y="1041"/>
                  <a:pt x="10631" y="1052"/>
                  <a:pt x="10627" y="1062"/>
                </a:cubicBezTo>
                <a:cubicBezTo>
                  <a:pt x="10623" y="1072"/>
                  <a:pt x="10617" y="1081"/>
                  <a:pt x="10611" y="1090"/>
                </a:cubicBezTo>
                <a:cubicBezTo>
                  <a:pt x="10605" y="1099"/>
                  <a:pt x="10598" y="1108"/>
                  <a:pt x="10591" y="1116"/>
                </a:cubicBezTo>
                <a:cubicBezTo>
                  <a:pt x="10583" y="1123"/>
                  <a:pt x="10575" y="1130"/>
                  <a:pt x="10565" y="1136"/>
                </a:cubicBezTo>
                <a:cubicBezTo>
                  <a:pt x="10556" y="1142"/>
                  <a:pt x="10547" y="1147"/>
                  <a:pt x="10537" y="1152"/>
                </a:cubicBezTo>
                <a:cubicBezTo>
                  <a:pt x="10527" y="1156"/>
                  <a:pt x="10516" y="1159"/>
                  <a:pt x="10506" y="1161"/>
                </a:cubicBezTo>
                <a:cubicBezTo>
                  <a:pt x="10495" y="1163"/>
                  <a:pt x="10484" y="1164"/>
                  <a:pt x="10473" y="1164"/>
                </a:cubicBezTo>
                <a:lnTo>
                  <a:pt x="166" y="1164"/>
                </a:lnTo>
                <a:cubicBezTo>
                  <a:pt x="155" y="1164"/>
                  <a:pt x="144" y="1163"/>
                  <a:pt x="134" y="1161"/>
                </a:cubicBezTo>
                <a:cubicBezTo>
                  <a:pt x="123" y="1159"/>
                  <a:pt x="113" y="1156"/>
                  <a:pt x="103" y="1152"/>
                </a:cubicBezTo>
                <a:cubicBezTo>
                  <a:pt x="93" y="1147"/>
                  <a:pt x="83" y="1142"/>
                  <a:pt x="74" y="1136"/>
                </a:cubicBezTo>
                <a:cubicBezTo>
                  <a:pt x="65" y="1130"/>
                  <a:pt x="56" y="1123"/>
                  <a:pt x="49" y="1116"/>
                </a:cubicBezTo>
                <a:cubicBezTo>
                  <a:pt x="41" y="1108"/>
                  <a:pt x="34" y="1099"/>
                  <a:pt x="28" y="1090"/>
                </a:cubicBezTo>
                <a:cubicBezTo>
                  <a:pt x="22" y="1081"/>
                  <a:pt x="17" y="1072"/>
                  <a:pt x="13" y="1062"/>
                </a:cubicBezTo>
                <a:cubicBezTo>
                  <a:pt x="8" y="1052"/>
                  <a:pt x="5" y="1041"/>
                  <a:pt x="3" y="1030"/>
                </a:cubicBezTo>
                <a:cubicBezTo>
                  <a:pt x="1" y="1020"/>
                  <a:pt x="0" y="1009"/>
                  <a:pt x="0" y="998"/>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297" name="" descr=""/>
          <p:cNvPicPr/>
          <p:nvPr/>
        </p:nvPicPr>
        <p:blipFill>
          <a:blip r:embed="rId9"/>
          <a:stretch/>
        </p:blipFill>
        <p:spPr>
          <a:xfrm>
            <a:off x="777960" y="4121640"/>
            <a:ext cx="89280" cy="119160"/>
          </a:xfrm>
          <a:prstGeom prst="rect">
            <a:avLst/>
          </a:prstGeom>
          <a:noFill/>
          <a:ln w="0">
            <a:noFill/>
          </a:ln>
        </p:spPr>
      </p:pic>
      <p:sp>
        <p:nvSpPr>
          <p:cNvPr id="298" name=""/>
          <p:cNvSpPr txBox="1"/>
          <p:nvPr/>
        </p:nvSpPr>
        <p:spPr>
          <a:xfrm>
            <a:off x="897480" y="3733560"/>
            <a:ext cx="254736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雇用創出目標：初年度</a:t>
            </a:r>
            <a:r>
              <a:rPr b="0" lang="en-US" sz="939" strike="noStrike" u="none">
                <a:solidFill>
                  <a:srgbClr val="ffffff"/>
                </a:solidFill>
                <a:effectLst/>
                <a:uFillTx/>
                <a:latin typeface="NotoSansJP"/>
                <a:ea typeface="NotoSansJP"/>
              </a:rPr>
              <a:t>200</a:t>
            </a:r>
            <a:r>
              <a:rPr b="0" lang="zh-CN" sz="939" strike="noStrike" u="none">
                <a:solidFill>
                  <a:srgbClr val="ffffff"/>
                </a:solidFill>
                <a:effectLst/>
                <a:uFillTx/>
                <a:latin typeface="NotoSansJP"/>
                <a:ea typeface="NotoSansJP"/>
              </a:rPr>
              <a:t>名の新規雇用を創出</a:t>
            </a:r>
            <a:endParaRPr b="0" lang="en-US" sz="939" strike="noStrike" u="none">
              <a:solidFill>
                <a:srgbClr val="000000"/>
              </a:solidFill>
              <a:effectLst/>
              <a:uFillTx/>
              <a:latin typeface="Times New Roman"/>
            </a:endParaRPr>
          </a:p>
        </p:txBody>
      </p:sp>
      <p:sp>
        <p:nvSpPr>
          <p:cNvPr id="299" name=""/>
          <p:cNvSpPr/>
          <p:nvPr/>
        </p:nvSpPr>
        <p:spPr>
          <a:xfrm>
            <a:off x="4906800" y="1368720"/>
            <a:ext cx="4189320" cy="3201840"/>
          </a:xfrm>
          <a:custGeom>
            <a:avLst/>
            <a:gdLst/>
            <a:ahLst/>
            <a:rect l="0" t="0" r="r" b="b"/>
            <a:pathLst>
              <a:path w="11637" h="8894">
                <a:moveTo>
                  <a:pt x="0" y="8645"/>
                </a:moveTo>
                <a:lnTo>
                  <a:pt x="0" y="249"/>
                </a:lnTo>
                <a:cubicBezTo>
                  <a:pt x="0" y="233"/>
                  <a:pt x="2" y="217"/>
                  <a:pt x="5" y="201"/>
                </a:cubicBezTo>
                <a:cubicBezTo>
                  <a:pt x="8" y="185"/>
                  <a:pt x="13" y="169"/>
                  <a:pt x="19" y="154"/>
                </a:cubicBezTo>
                <a:cubicBezTo>
                  <a:pt x="25" y="139"/>
                  <a:pt x="33" y="124"/>
                  <a:pt x="42" y="111"/>
                </a:cubicBezTo>
                <a:cubicBezTo>
                  <a:pt x="51" y="97"/>
                  <a:pt x="61" y="85"/>
                  <a:pt x="73" y="73"/>
                </a:cubicBezTo>
                <a:cubicBezTo>
                  <a:pt x="85" y="61"/>
                  <a:pt x="97" y="51"/>
                  <a:pt x="111" y="42"/>
                </a:cubicBezTo>
                <a:cubicBezTo>
                  <a:pt x="124" y="33"/>
                  <a:pt x="139" y="25"/>
                  <a:pt x="154" y="19"/>
                </a:cubicBezTo>
                <a:cubicBezTo>
                  <a:pt x="169" y="13"/>
                  <a:pt x="185" y="8"/>
                  <a:pt x="201" y="5"/>
                </a:cubicBezTo>
                <a:cubicBezTo>
                  <a:pt x="217" y="1"/>
                  <a:pt x="233" y="0"/>
                  <a:pt x="249" y="0"/>
                </a:cubicBezTo>
                <a:lnTo>
                  <a:pt x="11387" y="0"/>
                </a:lnTo>
                <a:cubicBezTo>
                  <a:pt x="11404" y="0"/>
                  <a:pt x="11420" y="1"/>
                  <a:pt x="11436" y="5"/>
                </a:cubicBezTo>
                <a:cubicBezTo>
                  <a:pt x="11452" y="8"/>
                  <a:pt x="11468" y="13"/>
                  <a:pt x="11483" y="19"/>
                </a:cubicBezTo>
                <a:cubicBezTo>
                  <a:pt x="11498" y="25"/>
                  <a:pt x="11512" y="33"/>
                  <a:pt x="11526" y="42"/>
                </a:cubicBezTo>
                <a:cubicBezTo>
                  <a:pt x="11539" y="51"/>
                  <a:pt x="11552" y="61"/>
                  <a:pt x="11564" y="73"/>
                </a:cubicBezTo>
                <a:cubicBezTo>
                  <a:pt x="11575" y="85"/>
                  <a:pt x="11586" y="97"/>
                  <a:pt x="11595" y="111"/>
                </a:cubicBezTo>
                <a:cubicBezTo>
                  <a:pt x="11604" y="124"/>
                  <a:pt x="11611" y="139"/>
                  <a:pt x="11618" y="154"/>
                </a:cubicBezTo>
                <a:cubicBezTo>
                  <a:pt x="11624" y="169"/>
                  <a:pt x="11629" y="185"/>
                  <a:pt x="11632" y="201"/>
                </a:cubicBezTo>
                <a:cubicBezTo>
                  <a:pt x="11635" y="217"/>
                  <a:pt x="11637" y="233"/>
                  <a:pt x="11637" y="249"/>
                </a:cubicBezTo>
                <a:lnTo>
                  <a:pt x="11637" y="8645"/>
                </a:lnTo>
                <a:cubicBezTo>
                  <a:pt x="11637" y="8661"/>
                  <a:pt x="11635" y="8677"/>
                  <a:pt x="11632" y="8693"/>
                </a:cubicBezTo>
                <a:cubicBezTo>
                  <a:pt x="11629" y="8709"/>
                  <a:pt x="11624" y="8725"/>
                  <a:pt x="11618" y="8740"/>
                </a:cubicBezTo>
                <a:cubicBezTo>
                  <a:pt x="11611" y="8755"/>
                  <a:pt x="11604" y="8770"/>
                  <a:pt x="11595" y="8783"/>
                </a:cubicBezTo>
                <a:cubicBezTo>
                  <a:pt x="11586" y="8797"/>
                  <a:pt x="11575" y="8809"/>
                  <a:pt x="11564" y="8821"/>
                </a:cubicBezTo>
                <a:cubicBezTo>
                  <a:pt x="11552" y="8832"/>
                  <a:pt x="11539" y="8843"/>
                  <a:pt x="11526" y="8852"/>
                </a:cubicBezTo>
                <a:cubicBezTo>
                  <a:pt x="11512" y="8861"/>
                  <a:pt x="11498" y="8869"/>
                  <a:pt x="11483" y="8875"/>
                </a:cubicBezTo>
                <a:cubicBezTo>
                  <a:pt x="11468" y="8881"/>
                  <a:pt x="11452" y="8886"/>
                  <a:pt x="11436" y="8889"/>
                </a:cubicBezTo>
                <a:cubicBezTo>
                  <a:pt x="11420" y="8892"/>
                  <a:pt x="11404" y="8894"/>
                  <a:pt x="11387" y="8894"/>
                </a:cubicBezTo>
                <a:lnTo>
                  <a:pt x="249" y="8894"/>
                </a:lnTo>
                <a:cubicBezTo>
                  <a:pt x="233" y="8894"/>
                  <a:pt x="217" y="8892"/>
                  <a:pt x="201" y="8889"/>
                </a:cubicBezTo>
                <a:cubicBezTo>
                  <a:pt x="185" y="8886"/>
                  <a:pt x="169" y="8881"/>
                  <a:pt x="154" y="8875"/>
                </a:cubicBezTo>
                <a:cubicBezTo>
                  <a:pt x="139" y="8869"/>
                  <a:pt x="124" y="8861"/>
                  <a:pt x="111" y="8852"/>
                </a:cubicBezTo>
                <a:cubicBezTo>
                  <a:pt x="97" y="8843"/>
                  <a:pt x="85" y="8832"/>
                  <a:pt x="73" y="8821"/>
                </a:cubicBezTo>
                <a:cubicBezTo>
                  <a:pt x="61" y="8809"/>
                  <a:pt x="51" y="8797"/>
                  <a:pt x="42" y="8783"/>
                </a:cubicBezTo>
                <a:cubicBezTo>
                  <a:pt x="33" y="8770"/>
                  <a:pt x="25" y="8755"/>
                  <a:pt x="19" y="8740"/>
                </a:cubicBezTo>
                <a:cubicBezTo>
                  <a:pt x="13" y="8725"/>
                  <a:pt x="8" y="8709"/>
                  <a:pt x="5" y="8693"/>
                </a:cubicBezTo>
                <a:cubicBezTo>
                  <a:pt x="2" y="8677"/>
                  <a:pt x="0" y="8661"/>
                  <a:pt x="0" y="8645"/>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00" name="" descr=""/>
          <p:cNvPicPr/>
          <p:nvPr/>
        </p:nvPicPr>
        <p:blipFill>
          <a:blip r:embed="rId10"/>
          <a:stretch/>
        </p:blipFill>
        <p:spPr>
          <a:xfrm>
            <a:off x="5086440" y="1555920"/>
            <a:ext cx="223920" cy="223920"/>
          </a:xfrm>
          <a:prstGeom prst="rect">
            <a:avLst/>
          </a:prstGeom>
          <a:noFill/>
          <a:ln w="0">
            <a:noFill/>
          </a:ln>
        </p:spPr>
      </p:pic>
      <p:sp>
        <p:nvSpPr>
          <p:cNvPr id="301" name=""/>
          <p:cNvSpPr txBox="1"/>
          <p:nvPr/>
        </p:nvSpPr>
        <p:spPr>
          <a:xfrm>
            <a:off x="957600" y="4122720"/>
            <a:ext cx="273492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中小企業の障壁を取り除き、確実な雇用拡大を実現</a:t>
            </a:r>
            <a:endParaRPr b="0" lang="en-US" sz="939" strike="noStrike" u="none">
              <a:solidFill>
                <a:srgbClr val="000000"/>
              </a:solidFill>
              <a:effectLst/>
              <a:uFillTx/>
              <a:latin typeface="Times New Roman"/>
            </a:endParaRPr>
          </a:p>
        </p:txBody>
      </p:sp>
      <p:sp>
        <p:nvSpPr>
          <p:cNvPr id="302" name=""/>
          <p:cNvSpPr/>
          <p:nvPr/>
        </p:nvSpPr>
        <p:spPr>
          <a:xfrm>
            <a:off x="5093640" y="2034360"/>
            <a:ext cx="531720" cy="583920"/>
          </a:xfrm>
          <a:custGeom>
            <a:avLst/>
            <a:gdLst/>
            <a:ahLst/>
            <a:rect l="0" t="0" r="r" b="b"/>
            <a:pathLst>
              <a:path w="1477" h="1622">
                <a:moveTo>
                  <a:pt x="0" y="811"/>
                </a:moveTo>
                <a:cubicBezTo>
                  <a:pt x="0" y="785"/>
                  <a:pt x="2" y="758"/>
                  <a:pt x="4" y="732"/>
                </a:cubicBezTo>
                <a:cubicBezTo>
                  <a:pt x="6" y="706"/>
                  <a:pt x="10" y="679"/>
                  <a:pt x="14" y="653"/>
                </a:cubicBezTo>
                <a:cubicBezTo>
                  <a:pt x="19" y="627"/>
                  <a:pt x="25" y="602"/>
                  <a:pt x="32" y="576"/>
                </a:cubicBezTo>
                <a:cubicBezTo>
                  <a:pt x="39" y="551"/>
                  <a:pt x="47" y="526"/>
                  <a:pt x="56" y="501"/>
                </a:cubicBezTo>
                <a:cubicBezTo>
                  <a:pt x="65" y="477"/>
                  <a:pt x="76" y="453"/>
                  <a:pt x="87" y="429"/>
                </a:cubicBezTo>
                <a:cubicBezTo>
                  <a:pt x="98" y="406"/>
                  <a:pt x="111" y="383"/>
                  <a:pt x="124" y="361"/>
                </a:cubicBezTo>
                <a:cubicBezTo>
                  <a:pt x="137" y="339"/>
                  <a:pt x="152" y="318"/>
                  <a:pt x="167" y="297"/>
                </a:cubicBezTo>
                <a:cubicBezTo>
                  <a:pt x="182" y="277"/>
                  <a:pt x="198" y="257"/>
                  <a:pt x="215" y="238"/>
                </a:cubicBezTo>
                <a:cubicBezTo>
                  <a:pt x="232" y="220"/>
                  <a:pt x="250" y="202"/>
                  <a:pt x="269" y="185"/>
                </a:cubicBezTo>
                <a:cubicBezTo>
                  <a:pt x="287" y="168"/>
                  <a:pt x="306" y="152"/>
                  <a:pt x="326" y="138"/>
                </a:cubicBezTo>
                <a:cubicBezTo>
                  <a:pt x="346" y="123"/>
                  <a:pt x="367" y="109"/>
                  <a:pt x="388" y="97"/>
                </a:cubicBezTo>
                <a:cubicBezTo>
                  <a:pt x="409" y="84"/>
                  <a:pt x="431" y="73"/>
                  <a:pt x="453" y="63"/>
                </a:cubicBezTo>
                <a:cubicBezTo>
                  <a:pt x="475" y="53"/>
                  <a:pt x="498" y="44"/>
                  <a:pt x="521" y="36"/>
                </a:cubicBezTo>
                <a:cubicBezTo>
                  <a:pt x="544" y="28"/>
                  <a:pt x="567" y="22"/>
                  <a:pt x="591" y="16"/>
                </a:cubicBezTo>
                <a:cubicBezTo>
                  <a:pt x="614" y="11"/>
                  <a:pt x="638" y="7"/>
                  <a:pt x="662" y="4"/>
                </a:cubicBezTo>
                <a:cubicBezTo>
                  <a:pt x="686" y="1"/>
                  <a:pt x="710" y="0"/>
                  <a:pt x="734" y="0"/>
                </a:cubicBezTo>
                <a:lnTo>
                  <a:pt x="742" y="0"/>
                </a:lnTo>
                <a:cubicBezTo>
                  <a:pt x="766" y="0"/>
                  <a:pt x="790" y="1"/>
                  <a:pt x="814" y="4"/>
                </a:cubicBezTo>
                <a:cubicBezTo>
                  <a:pt x="838" y="7"/>
                  <a:pt x="862" y="11"/>
                  <a:pt x="885" y="16"/>
                </a:cubicBezTo>
                <a:cubicBezTo>
                  <a:pt x="909" y="22"/>
                  <a:pt x="932" y="28"/>
                  <a:pt x="955" y="36"/>
                </a:cubicBezTo>
                <a:cubicBezTo>
                  <a:pt x="978" y="44"/>
                  <a:pt x="1001" y="53"/>
                  <a:pt x="1023" y="63"/>
                </a:cubicBezTo>
                <a:cubicBezTo>
                  <a:pt x="1045" y="73"/>
                  <a:pt x="1067" y="84"/>
                  <a:pt x="1088" y="97"/>
                </a:cubicBezTo>
                <a:cubicBezTo>
                  <a:pt x="1109" y="109"/>
                  <a:pt x="1130" y="123"/>
                  <a:pt x="1150" y="138"/>
                </a:cubicBezTo>
                <a:cubicBezTo>
                  <a:pt x="1170" y="152"/>
                  <a:pt x="1189" y="168"/>
                  <a:pt x="1207" y="185"/>
                </a:cubicBezTo>
                <a:cubicBezTo>
                  <a:pt x="1226" y="202"/>
                  <a:pt x="1244" y="220"/>
                  <a:pt x="1261" y="238"/>
                </a:cubicBezTo>
                <a:cubicBezTo>
                  <a:pt x="1278" y="257"/>
                  <a:pt x="1294" y="277"/>
                  <a:pt x="1309" y="297"/>
                </a:cubicBezTo>
                <a:cubicBezTo>
                  <a:pt x="1324" y="318"/>
                  <a:pt x="1340" y="339"/>
                  <a:pt x="1353" y="361"/>
                </a:cubicBezTo>
                <a:cubicBezTo>
                  <a:pt x="1366" y="383"/>
                  <a:pt x="1379" y="406"/>
                  <a:pt x="1390" y="429"/>
                </a:cubicBezTo>
                <a:cubicBezTo>
                  <a:pt x="1401" y="453"/>
                  <a:pt x="1412" y="477"/>
                  <a:pt x="1421" y="501"/>
                </a:cubicBezTo>
                <a:cubicBezTo>
                  <a:pt x="1430" y="526"/>
                  <a:pt x="1438" y="551"/>
                  <a:pt x="1445" y="576"/>
                </a:cubicBezTo>
                <a:cubicBezTo>
                  <a:pt x="1452" y="602"/>
                  <a:pt x="1458" y="627"/>
                  <a:pt x="1463" y="653"/>
                </a:cubicBezTo>
                <a:cubicBezTo>
                  <a:pt x="1467" y="679"/>
                  <a:pt x="1471" y="706"/>
                  <a:pt x="1473" y="732"/>
                </a:cubicBezTo>
                <a:cubicBezTo>
                  <a:pt x="1475" y="758"/>
                  <a:pt x="1477" y="785"/>
                  <a:pt x="1477" y="811"/>
                </a:cubicBezTo>
                <a:cubicBezTo>
                  <a:pt x="1477" y="838"/>
                  <a:pt x="1475" y="865"/>
                  <a:pt x="1473" y="891"/>
                </a:cubicBezTo>
                <a:cubicBezTo>
                  <a:pt x="1471" y="917"/>
                  <a:pt x="1467" y="944"/>
                  <a:pt x="1463" y="970"/>
                </a:cubicBezTo>
                <a:cubicBezTo>
                  <a:pt x="1458" y="996"/>
                  <a:pt x="1452" y="1021"/>
                  <a:pt x="1445" y="1047"/>
                </a:cubicBezTo>
                <a:cubicBezTo>
                  <a:pt x="1438" y="1072"/>
                  <a:pt x="1430" y="1097"/>
                  <a:pt x="1421" y="1122"/>
                </a:cubicBezTo>
                <a:cubicBezTo>
                  <a:pt x="1412" y="1146"/>
                  <a:pt x="1401" y="1170"/>
                  <a:pt x="1390" y="1193"/>
                </a:cubicBezTo>
                <a:cubicBezTo>
                  <a:pt x="1379" y="1217"/>
                  <a:pt x="1366" y="1240"/>
                  <a:pt x="1353" y="1262"/>
                </a:cubicBezTo>
                <a:cubicBezTo>
                  <a:pt x="1340" y="1284"/>
                  <a:pt x="1324" y="1305"/>
                  <a:pt x="1309" y="1326"/>
                </a:cubicBezTo>
                <a:cubicBezTo>
                  <a:pt x="1294" y="1346"/>
                  <a:pt x="1278" y="1366"/>
                  <a:pt x="1261" y="1384"/>
                </a:cubicBezTo>
                <a:cubicBezTo>
                  <a:pt x="1244" y="1403"/>
                  <a:pt x="1226" y="1421"/>
                  <a:pt x="1207" y="1438"/>
                </a:cubicBezTo>
                <a:cubicBezTo>
                  <a:pt x="1189" y="1455"/>
                  <a:pt x="1170" y="1471"/>
                  <a:pt x="1150" y="1485"/>
                </a:cubicBezTo>
                <a:cubicBezTo>
                  <a:pt x="1130" y="1500"/>
                  <a:pt x="1109" y="1514"/>
                  <a:pt x="1088" y="1526"/>
                </a:cubicBezTo>
                <a:cubicBezTo>
                  <a:pt x="1067" y="1539"/>
                  <a:pt x="1045" y="1550"/>
                  <a:pt x="1023" y="1560"/>
                </a:cubicBezTo>
                <a:cubicBezTo>
                  <a:pt x="1001" y="1570"/>
                  <a:pt x="978" y="1579"/>
                  <a:pt x="955" y="1587"/>
                </a:cubicBezTo>
                <a:cubicBezTo>
                  <a:pt x="932" y="1595"/>
                  <a:pt x="909" y="1601"/>
                  <a:pt x="885" y="1606"/>
                </a:cubicBezTo>
                <a:cubicBezTo>
                  <a:pt x="862" y="1611"/>
                  <a:pt x="838" y="1615"/>
                  <a:pt x="814" y="1618"/>
                </a:cubicBezTo>
                <a:cubicBezTo>
                  <a:pt x="790" y="1621"/>
                  <a:pt x="766" y="1622"/>
                  <a:pt x="742" y="1622"/>
                </a:cubicBezTo>
                <a:lnTo>
                  <a:pt x="734" y="1622"/>
                </a:lnTo>
                <a:cubicBezTo>
                  <a:pt x="710" y="1622"/>
                  <a:pt x="686" y="1621"/>
                  <a:pt x="662" y="1618"/>
                </a:cubicBezTo>
                <a:cubicBezTo>
                  <a:pt x="638" y="1615"/>
                  <a:pt x="614" y="1611"/>
                  <a:pt x="591" y="1606"/>
                </a:cubicBezTo>
                <a:cubicBezTo>
                  <a:pt x="567" y="1601"/>
                  <a:pt x="544" y="1595"/>
                  <a:pt x="521" y="1587"/>
                </a:cubicBezTo>
                <a:cubicBezTo>
                  <a:pt x="498" y="1579"/>
                  <a:pt x="475" y="1570"/>
                  <a:pt x="453" y="1560"/>
                </a:cubicBezTo>
                <a:cubicBezTo>
                  <a:pt x="431" y="1550"/>
                  <a:pt x="409" y="1539"/>
                  <a:pt x="388" y="1526"/>
                </a:cubicBezTo>
                <a:cubicBezTo>
                  <a:pt x="367" y="1514"/>
                  <a:pt x="346" y="1500"/>
                  <a:pt x="326" y="1485"/>
                </a:cubicBezTo>
                <a:cubicBezTo>
                  <a:pt x="306" y="1471"/>
                  <a:pt x="287" y="1455"/>
                  <a:pt x="269" y="1438"/>
                </a:cubicBezTo>
                <a:cubicBezTo>
                  <a:pt x="250" y="1421"/>
                  <a:pt x="232" y="1403"/>
                  <a:pt x="215" y="1384"/>
                </a:cubicBezTo>
                <a:cubicBezTo>
                  <a:pt x="198" y="1366"/>
                  <a:pt x="182" y="1346"/>
                  <a:pt x="167" y="1326"/>
                </a:cubicBezTo>
                <a:cubicBezTo>
                  <a:pt x="152" y="1305"/>
                  <a:pt x="137" y="1284"/>
                  <a:pt x="124" y="1262"/>
                </a:cubicBezTo>
                <a:cubicBezTo>
                  <a:pt x="111" y="1240"/>
                  <a:pt x="98" y="1217"/>
                  <a:pt x="87" y="1193"/>
                </a:cubicBezTo>
                <a:cubicBezTo>
                  <a:pt x="76" y="1170"/>
                  <a:pt x="65" y="1146"/>
                  <a:pt x="56" y="1122"/>
                </a:cubicBezTo>
                <a:cubicBezTo>
                  <a:pt x="47" y="1097"/>
                  <a:pt x="39" y="1072"/>
                  <a:pt x="32" y="1047"/>
                </a:cubicBezTo>
                <a:cubicBezTo>
                  <a:pt x="25" y="1021"/>
                  <a:pt x="19" y="996"/>
                  <a:pt x="14" y="970"/>
                </a:cubicBezTo>
                <a:cubicBezTo>
                  <a:pt x="10" y="944"/>
                  <a:pt x="6" y="917"/>
                  <a:pt x="4" y="891"/>
                </a:cubicBezTo>
                <a:cubicBezTo>
                  <a:pt x="2" y="865"/>
                  <a:pt x="0" y="838"/>
                  <a:pt x="0" y="811"/>
                </a:cubicBezTo>
                <a:close/>
              </a:path>
            </a:pathLst>
          </a:custGeom>
          <a:solidFill>
            <a:srgbClr val="ffd700">
              <a:alpha val="2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03" name=""/>
          <p:cNvSpPr/>
          <p:nvPr/>
        </p:nvSpPr>
        <p:spPr>
          <a:xfrm>
            <a:off x="5086440" y="2026800"/>
            <a:ext cx="546120" cy="599040"/>
          </a:xfrm>
          <a:custGeom>
            <a:avLst/>
            <a:gdLst/>
            <a:ahLst/>
            <a:rect l="0" t="0" r="r" b="b"/>
            <a:pathLst>
              <a:path w="1517" h="1664">
                <a:moveTo>
                  <a:pt x="0" y="832"/>
                </a:moveTo>
                <a:cubicBezTo>
                  <a:pt x="0" y="805"/>
                  <a:pt x="1" y="778"/>
                  <a:pt x="3" y="751"/>
                </a:cubicBezTo>
                <a:cubicBezTo>
                  <a:pt x="6" y="724"/>
                  <a:pt x="9" y="697"/>
                  <a:pt x="14" y="670"/>
                </a:cubicBezTo>
                <a:cubicBezTo>
                  <a:pt x="19" y="644"/>
                  <a:pt x="25" y="617"/>
                  <a:pt x="32" y="591"/>
                </a:cubicBezTo>
                <a:cubicBezTo>
                  <a:pt x="39" y="565"/>
                  <a:pt x="48" y="540"/>
                  <a:pt x="57" y="514"/>
                </a:cubicBezTo>
                <a:cubicBezTo>
                  <a:pt x="66" y="489"/>
                  <a:pt x="77" y="465"/>
                  <a:pt x="89" y="441"/>
                </a:cubicBezTo>
                <a:cubicBezTo>
                  <a:pt x="100" y="417"/>
                  <a:pt x="113" y="393"/>
                  <a:pt x="127" y="371"/>
                </a:cubicBezTo>
                <a:cubicBezTo>
                  <a:pt x="140" y="348"/>
                  <a:pt x="155" y="326"/>
                  <a:pt x="171" y="305"/>
                </a:cubicBezTo>
                <a:cubicBezTo>
                  <a:pt x="187" y="284"/>
                  <a:pt x="203" y="264"/>
                  <a:pt x="221" y="245"/>
                </a:cubicBezTo>
                <a:cubicBezTo>
                  <a:pt x="238" y="226"/>
                  <a:pt x="256" y="207"/>
                  <a:pt x="276" y="190"/>
                </a:cubicBezTo>
                <a:cubicBezTo>
                  <a:pt x="296" y="172"/>
                  <a:pt x="315" y="156"/>
                  <a:pt x="336" y="140"/>
                </a:cubicBezTo>
                <a:cubicBezTo>
                  <a:pt x="356" y="125"/>
                  <a:pt x="378" y="111"/>
                  <a:pt x="399" y="99"/>
                </a:cubicBezTo>
                <a:cubicBezTo>
                  <a:pt x="421" y="86"/>
                  <a:pt x="443" y="74"/>
                  <a:pt x="466" y="64"/>
                </a:cubicBezTo>
                <a:cubicBezTo>
                  <a:pt x="489" y="53"/>
                  <a:pt x="512" y="44"/>
                  <a:pt x="536" y="36"/>
                </a:cubicBezTo>
                <a:cubicBezTo>
                  <a:pt x="560" y="28"/>
                  <a:pt x="584" y="22"/>
                  <a:pt x="608" y="16"/>
                </a:cubicBezTo>
                <a:cubicBezTo>
                  <a:pt x="632" y="11"/>
                  <a:pt x="656" y="7"/>
                  <a:pt x="681" y="4"/>
                </a:cubicBezTo>
                <a:cubicBezTo>
                  <a:pt x="706" y="2"/>
                  <a:pt x="730" y="0"/>
                  <a:pt x="755" y="0"/>
                </a:cubicBezTo>
                <a:lnTo>
                  <a:pt x="763" y="0"/>
                </a:lnTo>
                <a:cubicBezTo>
                  <a:pt x="788" y="0"/>
                  <a:pt x="812" y="2"/>
                  <a:pt x="837" y="4"/>
                </a:cubicBezTo>
                <a:cubicBezTo>
                  <a:pt x="862" y="7"/>
                  <a:pt x="886" y="11"/>
                  <a:pt x="910" y="16"/>
                </a:cubicBezTo>
                <a:cubicBezTo>
                  <a:pt x="934" y="22"/>
                  <a:pt x="958" y="28"/>
                  <a:pt x="982" y="36"/>
                </a:cubicBezTo>
                <a:cubicBezTo>
                  <a:pt x="1006" y="44"/>
                  <a:pt x="1029" y="53"/>
                  <a:pt x="1052" y="64"/>
                </a:cubicBezTo>
                <a:cubicBezTo>
                  <a:pt x="1075" y="74"/>
                  <a:pt x="1097" y="86"/>
                  <a:pt x="1119" y="99"/>
                </a:cubicBezTo>
                <a:cubicBezTo>
                  <a:pt x="1140" y="111"/>
                  <a:pt x="1162" y="125"/>
                  <a:pt x="1182" y="140"/>
                </a:cubicBezTo>
                <a:cubicBezTo>
                  <a:pt x="1203" y="156"/>
                  <a:pt x="1223" y="172"/>
                  <a:pt x="1242" y="190"/>
                </a:cubicBezTo>
                <a:cubicBezTo>
                  <a:pt x="1261" y="207"/>
                  <a:pt x="1279" y="226"/>
                  <a:pt x="1296" y="245"/>
                </a:cubicBezTo>
                <a:cubicBezTo>
                  <a:pt x="1314" y="264"/>
                  <a:pt x="1331" y="284"/>
                  <a:pt x="1346" y="305"/>
                </a:cubicBezTo>
                <a:cubicBezTo>
                  <a:pt x="1362" y="326"/>
                  <a:pt x="1377" y="348"/>
                  <a:pt x="1390" y="371"/>
                </a:cubicBezTo>
                <a:cubicBezTo>
                  <a:pt x="1404" y="393"/>
                  <a:pt x="1417" y="417"/>
                  <a:pt x="1428" y="441"/>
                </a:cubicBezTo>
                <a:cubicBezTo>
                  <a:pt x="1440" y="465"/>
                  <a:pt x="1451" y="489"/>
                  <a:pt x="1460" y="514"/>
                </a:cubicBezTo>
                <a:cubicBezTo>
                  <a:pt x="1469" y="540"/>
                  <a:pt x="1478" y="565"/>
                  <a:pt x="1485" y="591"/>
                </a:cubicBezTo>
                <a:cubicBezTo>
                  <a:pt x="1492" y="617"/>
                  <a:pt x="1498" y="644"/>
                  <a:pt x="1503" y="670"/>
                </a:cubicBezTo>
                <a:cubicBezTo>
                  <a:pt x="1508" y="697"/>
                  <a:pt x="1511" y="724"/>
                  <a:pt x="1514" y="751"/>
                </a:cubicBezTo>
                <a:cubicBezTo>
                  <a:pt x="1516" y="778"/>
                  <a:pt x="1517" y="805"/>
                  <a:pt x="1517" y="832"/>
                </a:cubicBezTo>
                <a:cubicBezTo>
                  <a:pt x="1517" y="860"/>
                  <a:pt x="1516" y="887"/>
                  <a:pt x="1514" y="914"/>
                </a:cubicBezTo>
                <a:cubicBezTo>
                  <a:pt x="1511" y="941"/>
                  <a:pt x="1508" y="968"/>
                  <a:pt x="1503" y="995"/>
                </a:cubicBezTo>
                <a:cubicBezTo>
                  <a:pt x="1498" y="1021"/>
                  <a:pt x="1492" y="1048"/>
                  <a:pt x="1485" y="1074"/>
                </a:cubicBezTo>
                <a:cubicBezTo>
                  <a:pt x="1478" y="1100"/>
                  <a:pt x="1469" y="1125"/>
                  <a:pt x="1460" y="1151"/>
                </a:cubicBezTo>
                <a:cubicBezTo>
                  <a:pt x="1451" y="1176"/>
                  <a:pt x="1440" y="1200"/>
                  <a:pt x="1428" y="1224"/>
                </a:cubicBezTo>
                <a:cubicBezTo>
                  <a:pt x="1417" y="1248"/>
                  <a:pt x="1404" y="1272"/>
                  <a:pt x="1390" y="1294"/>
                </a:cubicBezTo>
                <a:cubicBezTo>
                  <a:pt x="1377" y="1317"/>
                  <a:pt x="1362" y="1339"/>
                  <a:pt x="1346" y="1360"/>
                </a:cubicBezTo>
                <a:cubicBezTo>
                  <a:pt x="1331" y="1381"/>
                  <a:pt x="1314" y="1401"/>
                  <a:pt x="1296" y="1420"/>
                </a:cubicBezTo>
                <a:cubicBezTo>
                  <a:pt x="1279" y="1439"/>
                  <a:pt x="1261" y="1458"/>
                  <a:pt x="1242" y="1475"/>
                </a:cubicBezTo>
                <a:cubicBezTo>
                  <a:pt x="1223" y="1492"/>
                  <a:pt x="1203" y="1508"/>
                  <a:pt x="1182" y="1524"/>
                </a:cubicBezTo>
                <a:cubicBezTo>
                  <a:pt x="1162" y="1539"/>
                  <a:pt x="1140" y="1553"/>
                  <a:pt x="1119" y="1565"/>
                </a:cubicBezTo>
                <a:cubicBezTo>
                  <a:pt x="1097" y="1578"/>
                  <a:pt x="1075" y="1590"/>
                  <a:pt x="1052" y="1600"/>
                </a:cubicBezTo>
                <a:cubicBezTo>
                  <a:pt x="1029" y="1611"/>
                  <a:pt x="1006" y="1620"/>
                  <a:pt x="982" y="1628"/>
                </a:cubicBezTo>
                <a:cubicBezTo>
                  <a:pt x="958" y="1636"/>
                  <a:pt x="934" y="1642"/>
                  <a:pt x="910" y="1648"/>
                </a:cubicBezTo>
                <a:cubicBezTo>
                  <a:pt x="886" y="1653"/>
                  <a:pt x="862" y="1657"/>
                  <a:pt x="837" y="1660"/>
                </a:cubicBezTo>
                <a:cubicBezTo>
                  <a:pt x="812" y="1662"/>
                  <a:pt x="788" y="1664"/>
                  <a:pt x="763" y="1664"/>
                </a:cubicBezTo>
                <a:lnTo>
                  <a:pt x="755" y="1664"/>
                </a:lnTo>
                <a:cubicBezTo>
                  <a:pt x="730" y="1664"/>
                  <a:pt x="706" y="1662"/>
                  <a:pt x="681" y="1660"/>
                </a:cubicBezTo>
                <a:cubicBezTo>
                  <a:pt x="656" y="1657"/>
                  <a:pt x="632" y="1653"/>
                  <a:pt x="608" y="1648"/>
                </a:cubicBezTo>
                <a:cubicBezTo>
                  <a:pt x="584" y="1642"/>
                  <a:pt x="560" y="1636"/>
                  <a:pt x="536" y="1628"/>
                </a:cubicBezTo>
                <a:cubicBezTo>
                  <a:pt x="512" y="1620"/>
                  <a:pt x="489" y="1611"/>
                  <a:pt x="466" y="1600"/>
                </a:cubicBezTo>
                <a:cubicBezTo>
                  <a:pt x="443" y="1590"/>
                  <a:pt x="421" y="1578"/>
                  <a:pt x="399" y="1565"/>
                </a:cubicBezTo>
                <a:cubicBezTo>
                  <a:pt x="378" y="1553"/>
                  <a:pt x="356" y="1539"/>
                  <a:pt x="336" y="1524"/>
                </a:cubicBezTo>
                <a:cubicBezTo>
                  <a:pt x="315" y="1508"/>
                  <a:pt x="296" y="1492"/>
                  <a:pt x="276" y="1475"/>
                </a:cubicBezTo>
                <a:cubicBezTo>
                  <a:pt x="256" y="1458"/>
                  <a:pt x="238" y="1439"/>
                  <a:pt x="221" y="1420"/>
                </a:cubicBezTo>
                <a:cubicBezTo>
                  <a:pt x="203" y="1401"/>
                  <a:pt x="187" y="1381"/>
                  <a:pt x="171" y="1360"/>
                </a:cubicBezTo>
                <a:cubicBezTo>
                  <a:pt x="155" y="1339"/>
                  <a:pt x="140" y="1317"/>
                  <a:pt x="127" y="1294"/>
                </a:cubicBezTo>
                <a:cubicBezTo>
                  <a:pt x="113" y="1272"/>
                  <a:pt x="100" y="1248"/>
                  <a:pt x="89" y="1224"/>
                </a:cubicBezTo>
                <a:cubicBezTo>
                  <a:pt x="77" y="1200"/>
                  <a:pt x="66" y="1176"/>
                  <a:pt x="57" y="1151"/>
                </a:cubicBezTo>
                <a:cubicBezTo>
                  <a:pt x="48" y="1125"/>
                  <a:pt x="39" y="1100"/>
                  <a:pt x="32" y="1074"/>
                </a:cubicBezTo>
                <a:cubicBezTo>
                  <a:pt x="25" y="1048"/>
                  <a:pt x="19" y="1021"/>
                  <a:pt x="14" y="995"/>
                </a:cubicBezTo>
                <a:cubicBezTo>
                  <a:pt x="9" y="968"/>
                  <a:pt x="6" y="941"/>
                  <a:pt x="3" y="914"/>
                </a:cubicBezTo>
                <a:cubicBezTo>
                  <a:pt x="1" y="887"/>
                  <a:pt x="0" y="860"/>
                  <a:pt x="0" y="832"/>
                </a:cubicBezTo>
                <a:moveTo>
                  <a:pt x="41" y="832"/>
                </a:moveTo>
                <a:cubicBezTo>
                  <a:pt x="41" y="807"/>
                  <a:pt x="42" y="781"/>
                  <a:pt x="45" y="755"/>
                </a:cubicBezTo>
                <a:cubicBezTo>
                  <a:pt x="47" y="729"/>
                  <a:pt x="50" y="704"/>
                  <a:pt x="55" y="678"/>
                </a:cubicBezTo>
                <a:cubicBezTo>
                  <a:pt x="59" y="653"/>
                  <a:pt x="65" y="628"/>
                  <a:pt x="72" y="603"/>
                </a:cubicBezTo>
                <a:cubicBezTo>
                  <a:pt x="79" y="579"/>
                  <a:pt x="87" y="554"/>
                  <a:pt x="95" y="530"/>
                </a:cubicBezTo>
                <a:cubicBezTo>
                  <a:pt x="104" y="506"/>
                  <a:pt x="114" y="483"/>
                  <a:pt x="125" y="460"/>
                </a:cubicBezTo>
                <a:cubicBezTo>
                  <a:pt x="136" y="437"/>
                  <a:pt x="148" y="415"/>
                  <a:pt x="161" y="394"/>
                </a:cubicBezTo>
                <a:cubicBezTo>
                  <a:pt x="174" y="372"/>
                  <a:pt x="188" y="352"/>
                  <a:pt x="203" y="332"/>
                </a:cubicBezTo>
                <a:cubicBezTo>
                  <a:pt x="218" y="312"/>
                  <a:pt x="233" y="292"/>
                  <a:pt x="250" y="274"/>
                </a:cubicBezTo>
                <a:cubicBezTo>
                  <a:pt x="266" y="256"/>
                  <a:pt x="285" y="239"/>
                  <a:pt x="303" y="222"/>
                </a:cubicBezTo>
                <a:cubicBezTo>
                  <a:pt x="321" y="206"/>
                  <a:pt x="340" y="190"/>
                  <a:pt x="359" y="175"/>
                </a:cubicBezTo>
                <a:cubicBezTo>
                  <a:pt x="378" y="161"/>
                  <a:pt x="398" y="147"/>
                  <a:pt x="419" y="135"/>
                </a:cubicBezTo>
                <a:cubicBezTo>
                  <a:pt x="440" y="123"/>
                  <a:pt x="461" y="112"/>
                  <a:pt x="482" y="102"/>
                </a:cubicBezTo>
                <a:cubicBezTo>
                  <a:pt x="504" y="92"/>
                  <a:pt x="526" y="83"/>
                  <a:pt x="548" y="76"/>
                </a:cubicBezTo>
                <a:cubicBezTo>
                  <a:pt x="570" y="68"/>
                  <a:pt x="593" y="62"/>
                  <a:pt x="616" y="57"/>
                </a:cubicBezTo>
                <a:cubicBezTo>
                  <a:pt x="639" y="52"/>
                  <a:pt x="662" y="48"/>
                  <a:pt x="685" y="46"/>
                </a:cubicBezTo>
                <a:cubicBezTo>
                  <a:pt x="708" y="43"/>
                  <a:pt x="732" y="42"/>
                  <a:pt x="755" y="42"/>
                </a:cubicBezTo>
                <a:lnTo>
                  <a:pt x="763" y="42"/>
                </a:lnTo>
                <a:cubicBezTo>
                  <a:pt x="786" y="42"/>
                  <a:pt x="810" y="43"/>
                  <a:pt x="833" y="46"/>
                </a:cubicBezTo>
                <a:cubicBezTo>
                  <a:pt x="856" y="48"/>
                  <a:pt x="879" y="52"/>
                  <a:pt x="902" y="57"/>
                </a:cubicBezTo>
                <a:cubicBezTo>
                  <a:pt x="925" y="62"/>
                  <a:pt x="948" y="68"/>
                  <a:pt x="970" y="76"/>
                </a:cubicBezTo>
                <a:cubicBezTo>
                  <a:pt x="992" y="83"/>
                  <a:pt x="1014" y="92"/>
                  <a:pt x="1036" y="102"/>
                </a:cubicBezTo>
                <a:cubicBezTo>
                  <a:pt x="1057" y="112"/>
                  <a:pt x="1078" y="123"/>
                  <a:pt x="1099" y="135"/>
                </a:cubicBezTo>
                <a:cubicBezTo>
                  <a:pt x="1120" y="147"/>
                  <a:pt x="1140" y="161"/>
                  <a:pt x="1159" y="175"/>
                </a:cubicBezTo>
                <a:cubicBezTo>
                  <a:pt x="1178" y="190"/>
                  <a:pt x="1197" y="206"/>
                  <a:pt x="1215" y="222"/>
                </a:cubicBezTo>
                <a:cubicBezTo>
                  <a:pt x="1233" y="239"/>
                  <a:pt x="1251" y="256"/>
                  <a:pt x="1267" y="274"/>
                </a:cubicBezTo>
                <a:cubicBezTo>
                  <a:pt x="1284" y="292"/>
                  <a:pt x="1299" y="312"/>
                  <a:pt x="1314" y="332"/>
                </a:cubicBezTo>
                <a:cubicBezTo>
                  <a:pt x="1329" y="352"/>
                  <a:pt x="1343" y="372"/>
                  <a:pt x="1356" y="394"/>
                </a:cubicBezTo>
                <a:cubicBezTo>
                  <a:pt x="1369" y="415"/>
                  <a:pt x="1381" y="437"/>
                  <a:pt x="1392" y="460"/>
                </a:cubicBezTo>
                <a:cubicBezTo>
                  <a:pt x="1403" y="483"/>
                  <a:pt x="1413" y="506"/>
                  <a:pt x="1422" y="530"/>
                </a:cubicBezTo>
                <a:cubicBezTo>
                  <a:pt x="1431" y="554"/>
                  <a:pt x="1438" y="579"/>
                  <a:pt x="1445" y="603"/>
                </a:cubicBezTo>
                <a:cubicBezTo>
                  <a:pt x="1452" y="628"/>
                  <a:pt x="1458" y="653"/>
                  <a:pt x="1462" y="678"/>
                </a:cubicBezTo>
                <a:cubicBezTo>
                  <a:pt x="1467" y="704"/>
                  <a:pt x="1470" y="729"/>
                  <a:pt x="1472" y="755"/>
                </a:cubicBezTo>
                <a:cubicBezTo>
                  <a:pt x="1475" y="781"/>
                  <a:pt x="1476" y="807"/>
                  <a:pt x="1476" y="832"/>
                </a:cubicBezTo>
                <a:cubicBezTo>
                  <a:pt x="1476" y="858"/>
                  <a:pt x="1475" y="884"/>
                  <a:pt x="1472" y="910"/>
                </a:cubicBezTo>
                <a:cubicBezTo>
                  <a:pt x="1470" y="936"/>
                  <a:pt x="1467" y="961"/>
                  <a:pt x="1462" y="987"/>
                </a:cubicBezTo>
                <a:cubicBezTo>
                  <a:pt x="1458" y="1012"/>
                  <a:pt x="1452" y="1037"/>
                  <a:pt x="1445" y="1062"/>
                </a:cubicBezTo>
                <a:cubicBezTo>
                  <a:pt x="1438" y="1086"/>
                  <a:pt x="1431" y="1111"/>
                  <a:pt x="1422" y="1135"/>
                </a:cubicBezTo>
                <a:cubicBezTo>
                  <a:pt x="1413" y="1159"/>
                  <a:pt x="1403" y="1182"/>
                  <a:pt x="1392" y="1205"/>
                </a:cubicBezTo>
                <a:cubicBezTo>
                  <a:pt x="1381" y="1227"/>
                  <a:pt x="1369" y="1250"/>
                  <a:pt x="1356" y="1271"/>
                </a:cubicBezTo>
                <a:cubicBezTo>
                  <a:pt x="1343" y="1293"/>
                  <a:pt x="1329" y="1313"/>
                  <a:pt x="1314" y="1333"/>
                </a:cubicBezTo>
                <a:cubicBezTo>
                  <a:pt x="1299" y="1353"/>
                  <a:pt x="1284" y="1373"/>
                  <a:pt x="1267" y="1391"/>
                </a:cubicBezTo>
                <a:cubicBezTo>
                  <a:pt x="1251" y="1409"/>
                  <a:pt x="1233" y="1426"/>
                  <a:pt x="1215" y="1443"/>
                </a:cubicBezTo>
                <a:cubicBezTo>
                  <a:pt x="1197" y="1459"/>
                  <a:pt x="1178" y="1475"/>
                  <a:pt x="1159" y="1489"/>
                </a:cubicBezTo>
                <a:cubicBezTo>
                  <a:pt x="1140" y="1503"/>
                  <a:pt x="1120" y="1517"/>
                  <a:pt x="1099" y="1529"/>
                </a:cubicBezTo>
                <a:cubicBezTo>
                  <a:pt x="1078" y="1541"/>
                  <a:pt x="1057" y="1552"/>
                  <a:pt x="1036" y="1562"/>
                </a:cubicBezTo>
                <a:cubicBezTo>
                  <a:pt x="1014" y="1572"/>
                  <a:pt x="992" y="1581"/>
                  <a:pt x="970" y="1588"/>
                </a:cubicBezTo>
                <a:cubicBezTo>
                  <a:pt x="948" y="1596"/>
                  <a:pt x="925" y="1602"/>
                  <a:pt x="902" y="1607"/>
                </a:cubicBezTo>
                <a:cubicBezTo>
                  <a:pt x="879" y="1612"/>
                  <a:pt x="856" y="1616"/>
                  <a:pt x="833" y="1618"/>
                </a:cubicBezTo>
                <a:cubicBezTo>
                  <a:pt x="810" y="1621"/>
                  <a:pt x="786" y="1622"/>
                  <a:pt x="763" y="1622"/>
                </a:cubicBezTo>
                <a:lnTo>
                  <a:pt x="755" y="1622"/>
                </a:lnTo>
                <a:cubicBezTo>
                  <a:pt x="732" y="1622"/>
                  <a:pt x="708" y="1621"/>
                  <a:pt x="685" y="1618"/>
                </a:cubicBezTo>
                <a:cubicBezTo>
                  <a:pt x="662" y="1616"/>
                  <a:pt x="639" y="1612"/>
                  <a:pt x="616" y="1607"/>
                </a:cubicBezTo>
                <a:cubicBezTo>
                  <a:pt x="593" y="1602"/>
                  <a:pt x="570" y="1596"/>
                  <a:pt x="548" y="1588"/>
                </a:cubicBezTo>
                <a:cubicBezTo>
                  <a:pt x="526" y="1581"/>
                  <a:pt x="504" y="1572"/>
                  <a:pt x="482" y="1562"/>
                </a:cubicBezTo>
                <a:cubicBezTo>
                  <a:pt x="461" y="1552"/>
                  <a:pt x="440" y="1541"/>
                  <a:pt x="419" y="1529"/>
                </a:cubicBezTo>
                <a:cubicBezTo>
                  <a:pt x="398" y="1517"/>
                  <a:pt x="378" y="1503"/>
                  <a:pt x="359" y="1489"/>
                </a:cubicBezTo>
                <a:cubicBezTo>
                  <a:pt x="340" y="1475"/>
                  <a:pt x="321" y="1459"/>
                  <a:pt x="303" y="1443"/>
                </a:cubicBezTo>
                <a:cubicBezTo>
                  <a:pt x="285" y="1426"/>
                  <a:pt x="266" y="1409"/>
                  <a:pt x="250" y="1391"/>
                </a:cubicBezTo>
                <a:cubicBezTo>
                  <a:pt x="233" y="1373"/>
                  <a:pt x="218" y="1353"/>
                  <a:pt x="203" y="1333"/>
                </a:cubicBezTo>
                <a:cubicBezTo>
                  <a:pt x="188" y="1313"/>
                  <a:pt x="174" y="1293"/>
                  <a:pt x="161" y="1271"/>
                </a:cubicBezTo>
                <a:cubicBezTo>
                  <a:pt x="148" y="1250"/>
                  <a:pt x="136" y="1227"/>
                  <a:pt x="125" y="1205"/>
                </a:cubicBezTo>
                <a:cubicBezTo>
                  <a:pt x="114" y="1182"/>
                  <a:pt x="104" y="1159"/>
                  <a:pt x="95" y="1135"/>
                </a:cubicBezTo>
                <a:cubicBezTo>
                  <a:pt x="87" y="1111"/>
                  <a:pt x="79" y="1086"/>
                  <a:pt x="72" y="1062"/>
                </a:cubicBezTo>
                <a:cubicBezTo>
                  <a:pt x="65" y="1037"/>
                  <a:pt x="59" y="1012"/>
                  <a:pt x="55" y="987"/>
                </a:cubicBezTo>
                <a:cubicBezTo>
                  <a:pt x="50" y="961"/>
                  <a:pt x="47" y="936"/>
                  <a:pt x="45" y="910"/>
                </a:cubicBezTo>
                <a:cubicBezTo>
                  <a:pt x="42" y="884"/>
                  <a:pt x="41" y="858"/>
                  <a:pt x="41" y="832"/>
                </a:cubicBezTo>
                <a:close/>
              </a:path>
            </a:pathLst>
          </a:custGeom>
          <a:solidFill>
            <a:srgbClr val="ffd700"/>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04" name=""/>
          <p:cNvSpPr txBox="1"/>
          <p:nvPr/>
        </p:nvSpPr>
        <p:spPr>
          <a:xfrm>
            <a:off x="5400720" y="1576440"/>
            <a:ext cx="3057840" cy="261000"/>
          </a:xfrm>
          <a:prstGeom prst="rect">
            <a:avLst/>
          </a:prstGeom>
          <a:noFill/>
          <a:ln w="0">
            <a:noFill/>
          </a:ln>
        </p:spPr>
        <p:txBody>
          <a:bodyPr wrap="none" lIns="0" rIns="0" tIns="0" bIns="0" anchor="t">
            <a:spAutoFit/>
          </a:bodyPr>
          <a:p>
            <a:r>
              <a:rPr b="0" lang="zh-CN" sz="1410" strike="noStrike" u="none">
                <a:solidFill>
                  <a:srgbClr val="ffffff"/>
                </a:solidFill>
                <a:effectLst/>
                <a:uFillTx/>
                <a:latin typeface="NotoSansJP"/>
                <a:ea typeface="NotoSansJP"/>
              </a:rPr>
              <a:t>精神障害者支援とリモートワーク推進</a:t>
            </a:r>
            <a:endParaRPr b="0" lang="en-US" sz="1410" strike="noStrike" u="none">
              <a:solidFill>
                <a:srgbClr val="000000"/>
              </a:solidFill>
              <a:effectLst/>
              <a:uFillTx/>
              <a:latin typeface="Times New Roman"/>
            </a:endParaRPr>
          </a:p>
        </p:txBody>
      </p:sp>
      <p:sp>
        <p:nvSpPr>
          <p:cNvPr id="305" name=""/>
          <p:cNvSpPr txBox="1"/>
          <p:nvPr/>
        </p:nvSpPr>
        <p:spPr>
          <a:xfrm>
            <a:off x="5167080" y="2174760"/>
            <a:ext cx="400320" cy="210960"/>
          </a:xfrm>
          <a:prstGeom prst="rect">
            <a:avLst/>
          </a:prstGeom>
          <a:noFill/>
          <a:ln w="0">
            <a:noFill/>
          </a:ln>
        </p:spPr>
        <p:txBody>
          <a:bodyPr wrap="none" lIns="0" rIns="0" tIns="0" bIns="0" anchor="t">
            <a:spAutoFit/>
          </a:bodyPr>
          <a:p>
            <a:r>
              <a:rPr b="0" lang="en-US" sz="1410" strike="noStrike" u="none">
                <a:solidFill>
                  <a:srgbClr val="ffffff"/>
                </a:solidFill>
                <a:effectLst/>
                <a:uFillTx/>
                <a:latin typeface="NotoSansJP"/>
                <a:ea typeface="NotoSansJP"/>
              </a:rPr>
              <a:t>87%</a:t>
            </a:r>
            <a:endParaRPr b="0" lang="en-US" sz="1410" strike="noStrike" u="none">
              <a:solidFill>
                <a:srgbClr val="000000"/>
              </a:solidFill>
              <a:effectLst/>
              <a:uFillTx/>
              <a:latin typeface="Times New Roman"/>
            </a:endParaRPr>
          </a:p>
        </p:txBody>
      </p:sp>
      <p:sp>
        <p:nvSpPr>
          <p:cNvPr id="306" name=""/>
          <p:cNvSpPr txBox="1"/>
          <p:nvPr/>
        </p:nvSpPr>
        <p:spPr>
          <a:xfrm>
            <a:off x="5178600" y="2400120"/>
            <a:ext cx="360360" cy="129960"/>
          </a:xfrm>
          <a:prstGeom prst="rect">
            <a:avLst/>
          </a:prstGeom>
          <a:noFill/>
          <a:ln w="0">
            <a:noFill/>
          </a:ln>
        </p:spPr>
        <p:txBody>
          <a:bodyPr wrap="none" lIns="0" rIns="0" tIns="0" bIns="0" anchor="t">
            <a:spAutoFit/>
          </a:bodyPr>
          <a:p>
            <a:r>
              <a:rPr b="0" lang="zh-CN" sz="710" strike="noStrike" u="none">
                <a:solidFill>
                  <a:srgbClr val="ffffff"/>
                </a:solidFill>
                <a:effectLst/>
                <a:uFillTx/>
                <a:latin typeface="NotoSansJP"/>
                <a:ea typeface="NotoSansJP"/>
              </a:rPr>
              <a:t>支援機関</a:t>
            </a:r>
            <a:endParaRPr b="0" lang="en-US" sz="710" strike="noStrike" u="none">
              <a:solidFill>
                <a:srgbClr val="000000"/>
              </a:solidFill>
              <a:effectLst/>
              <a:uFillTx/>
              <a:latin typeface="Times New Roman"/>
            </a:endParaRPr>
          </a:p>
        </p:txBody>
      </p:sp>
      <p:sp>
        <p:nvSpPr>
          <p:cNvPr id="307" name=""/>
          <p:cNvSpPr txBox="1"/>
          <p:nvPr/>
        </p:nvSpPr>
        <p:spPr>
          <a:xfrm>
            <a:off x="5749200" y="2156400"/>
            <a:ext cx="3185280" cy="194040"/>
          </a:xfrm>
          <a:prstGeom prst="rect">
            <a:avLst/>
          </a:prstGeom>
          <a:noFill/>
          <a:ln w="0">
            <a:noFill/>
          </a:ln>
        </p:spPr>
        <p:txBody>
          <a:bodyPr wrap="none" lIns="0" rIns="0" tIns="0" bIns="0" anchor="t">
            <a:spAutoFit/>
          </a:bodyPr>
          <a:p>
            <a:r>
              <a:rPr b="0" lang="zh-CN" sz="1060" strike="noStrike" u="none">
                <a:solidFill>
                  <a:srgbClr val="ffffff"/>
                </a:solidFill>
                <a:effectLst/>
                <a:uFillTx/>
                <a:latin typeface="NotoSansJP"/>
                <a:ea typeface="NotoSansJP"/>
              </a:rPr>
              <a:t>支援機関の</a:t>
            </a:r>
            <a:r>
              <a:rPr b="0" lang="en-US" sz="1060" strike="noStrike" u="none">
                <a:solidFill>
                  <a:srgbClr val="ffffff"/>
                </a:solidFill>
                <a:effectLst/>
                <a:uFillTx/>
                <a:latin typeface="NotoSansJP"/>
                <a:ea typeface="NotoSansJP"/>
              </a:rPr>
              <a:t>87%</a:t>
            </a:r>
            <a:r>
              <a:rPr b="0" lang="zh-CN" sz="1060" strike="noStrike" u="none">
                <a:solidFill>
                  <a:srgbClr val="ffffff"/>
                </a:solidFill>
                <a:effectLst/>
                <a:uFillTx/>
                <a:latin typeface="NotoSansJP"/>
                <a:ea typeface="NotoSansJP"/>
              </a:rPr>
              <a:t>が県央‧県南に集中する地理的格差</a:t>
            </a:r>
            <a:endParaRPr b="0" lang="en-US" sz="1060" strike="noStrike" u="none">
              <a:solidFill>
                <a:srgbClr val="000000"/>
              </a:solidFill>
              <a:effectLst/>
              <a:uFillTx/>
              <a:latin typeface="Times New Roman"/>
            </a:endParaRPr>
          </a:p>
        </p:txBody>
      </p:sp>
      <p:pic>
        <p:nvPicPr>
          <p:cNvPr id="308" name="" descr=""/>
          <p:cNvPicPr/>
          <p:nvPr/>
        </p:nvPicPr>
        <p:blipFill>
          <a:blip r:embed="rId11"/>
          <a:stretch/>
        </p:blipFill>
        <p:spPr>
          <a:xfrm>
            <a:off x="5086440" y="2835000"/>
            <a:ext cx="179280" cy="119160"/>
          </a:xfrm>
          <a:prstGeom prst="rect">
            <a:avLst/>
          </a:prstGeom>
          <a:noFill/>
          <a:ln w="0">
            <a:noFill/>
          </a:ln>
        </p:spPr>
      </p:pic>
      <p:sp>
        <p:nvSpPr>
          <p:cNvPr id="309" name=""/>
          <p:cNvSpPr txBox="1"/>
          <p:nvPr/>
        </p:nvSpPr>
        <p:spPr>
          <a:xfrm>
            <a:off x="5749200" y="2365920"/>
            <a:ext cx="403200" cy="194040"/>
          </a:xfrm>
          <a:prstGeom prst="rect">
            <a:avLst/>
          </a:prstGeom>
          <a:noFill/>
          <a:ln w="0">
            <a:noFill/>
          </a:ln>
        </p:spPr>
        <p:txBody>
          <a:bodyPr wrap="none" lIns="0" rIns="0" tIns="0" bIns="0" anchor="t">
            <a:spAutoFit/>
          </a:bodyPr>
          <a:p>
            <a:r>
              <a:rPr b="0" lang="zh-CN" sz="1060" strike="noStrike" u="none">
                <a:solidFill>
                  <a:srgbClr val="ffffff"/>
                </a:solidFill>
                <a:effectLst/>
                <a:uFillTx/>
                <a:latin typeface="NotoSansJP"/>
                <a:ea typeface="NotoSansJP"/>
              </a:rPr>
              <a:t>を解消</a:t>
            </a:r>
            <a:endParaRPr b="0" lang="en-US" sz="1060" strike="noStrike" u="none">
              <a:solidFill>
                <a:srgbClr val="000000"/>
              </a:solidFill>
              <a:effectLst/>
              <a:uFillTx/>
              <a:latin typeface="Times New Roman"/>
            </a:endParaRPr>
          </a:p>
        </p:txBody>
      </p:sp>
      <p:sp>
        <p:nvSpPr>
          <p:cNvPr id="310" name=""/>
          <p:cNvSpPr txBox="1"/>
          <p:nvPr/>
        </p:nvSpPr>
        <p:spPr>
          <a:xfrm>
            <a:off x="5325840" y="2836080"/>
            <a:ext cx="356688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専門支援センター設置：精神障害者就労支援センターによる専門的</a:t>
            </a:r>
            <a:endParaRPr b="0" lang="en-US" sz="939" strike="noStrike" u="none">
              <a:solidFill>
                <a:srgbClr val="000000"/>
              </a:solidFill>
              <a:effectLst/>
              <a:uFillTx/>
              <a:latin typeface="Times New Roman"/>
            </a:endParaRPr>
          </a:p>
        </p:txBody>
      </p:sp>
      <p:pic>
        <p:nvPicPr>
          <p:cNvPr id="311" name="" descr=""/>
          <p:cNvPicPr/>
          <p:nvPr/>
        </p:nvPicPr>
        <p:blipFill>
          <a:blip r:embed="rId12"/>
          <a:stretch/>
        </p:blipFill>
        <p:spPr>
          <a:xfrm>
            <a:off x="5086440" y="3283920"/>
            <a:ext cx="179280" cy="119160"/>
          </a:xfrm>
          <a:prstGeom prst="rect">
            <a:avLst/>
          </a:prstGeom>
          <a:noFill/>
          <a:ln w="0">
            <a:noFill/>
          </a:ln>
        </p:spPr>
      </p:pic>
      <p:sp>
        <p:nvSpPr>
          <p:cNvPr id="312" name=""/>
          <p:cNvSpPr txBox="1"/>
          <p:nvPr/>
        </p:nvSpPr>
        <p:spPr>
          <a:xfrm>
            <a:off x="5325840" y="3015720"/>
            <a:ext cx="178380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な相談‧トレーニング機能の提供</a:t>
            </a:r>
            <a:endParaRPr b="0" lang="en-US" sz="939" strike="noStrike" u="none">
              <a:solidFill>
                <a:srgbClr val="000000"/>
              </a:solidFill>
              <a:effectLst/>
              <a:uFillTx/>
              <a:latin typeface="Times New Roman"/>
            </a:endParaRPr>
          </a:p>
        </p:txBody>
      </p:sp>
      <p:sp>
        <p:nvSpPr>
          <p:cNvPr id="313" name=""/>
          <p:cNvSpPr txBox="1"/>
          <p:nvPr/>
        </p:nvSpPr>
        <p:spPr>
          <a:xfrm>
            <a:off x="5325840" y="3285000"/>
            <a:ext cx="356688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リモートワーク環境整備：通勤困難な人材の就労機会創出と地理的</a:t>
            </a:r>
            <a:endParaRPr b="0" lang="en-US" sz="939" strike="noStrike" u="none">
              <a:solidFill>
                <a:srgbClr val="000000"/>
              </a:solidFill>
              <a:effectLst/>
              <a:uFillTx/>
              <a:latin typeface="Times New Roman"/>
            </a:endParaRPr>
          </a:p>
        </p:txBody>
      </p:sp>
      <p:pic>
        <p:nvPicPr>
          <p:cNvPr id="314" name="" descr=""/>
          <p:cNvPicPr/>
          <p:nvPr/>
        </p:nvPicPr>
        <p:blipFill>
          <a:blip r:embed="rId13"/>
          <a:stretch/>
        </p:blipFill>
        <p:spPr>
          <a:xfrm>
            <a:off x="5086440" y="3732480"/>
            <a:ext cx="179280" cy="119160"/>
          </a:xfrm>
          <a:prstGeom prst="rect">
            <a:avLst/>
          </a:prstGeom>
          <a:noFill/>
          <a:ln w="0">
            <a:noFill/>
          </a:ln>
        </p:spPr>
      </p:pic>
      <p:sp>
        <p:nvSpPr>
          <p:cNvPr id="315" name=""/>
          <p:cNvSpPr txBox="1"/>
          <p:nvPr/>
        </p:nvSpPr>
        <p:spPr>
          <a:xfrm>
            <a:off x="5325840" y="3464280"/>
            <a:ext cx="118944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格差解消を同時に実現</a:t>
            </a:r>
            <a:endParaRPr b="0" lang="en-US" sz="939" strike="noStrike" u="none">
              <a:solidFill>
                <a:srgbClr val="000000"/>
              </a:solidFill>
              <a:effectLst/>
              <a:uFillTx/>
              <a:latin typeface="Times New Roman"/>
            </a:endParaRPr>
          </a:p>
        </p:txBody>
      </p:sp>
      <p:sp>
        <p:nvSpPr>
          <p:cNvPr id="316" name=""/>
          <p:cNvSpPr/>
          <p:nvPr/>
        </p:nvSpPr>
        <p:spPr>
          <a:xfrm>
            <a:off x="5086440" y="3971880"/>
            <a:ext cx="3830040" cy="419040"/>
          </a:xfrm>
          <a:custGeom>
            <a:avLst/>
            <a:gdLst/>
            <a:ahLst/>
            <a:rect l="0" t="0" r="r" b="b"/>
            <a:pathLst>
              <a:path w="10639" h="1164">
                <a:moveTo>
                  <a:pt x="0" y="998"/>
                </a:moveTo>
                <a:lnTo>
                  <a:pt x="0" y="167"/>
                </a:lnTo>
                <a:cubicBezTo>
                  <a:pt x="0" y="156"/>
                  <a:pt x="1" y="145"/>
                  <a:pt x="3" y="134"/>
                </a:cubicBezTo>
                <a:cubicBezTo>
                  <a:pt x="5" y="124"/>
                  <a:pt x="8" y="113"/>
                  <a:pt x="12" y="103"/>
                </a:cubicBezTo>
                <a:cubicBezTo>
                  <a:pt x="16" y="93"/>
                  <a:pt x="22" y="84"/>
                  <a:pt x="28" y="75"/>
                </a:cubicBezTo>
                <a:cubicBezTo>
                  <a:pt x="34" y="65"/>
                  <a:pt x="41" y="57"/>
                  <a:pt x="48" y="49"/>
                </a:cubicBezTo>
                <a:cubicBezTo>
                  <a:pt x="56" y="42"/>
                  <a:pt x="64" y="35"/>
                  <a:pt x="73" y="29"/>
                </a:cubicBezTo>
                <a:cubicBezTo>
                  <a:pt x="83" y="23"/>
                  <a:pt x="92" y="18"/>
                  <a:pt x="102" y="12"/>
                </a:cubicBezTo>
                <a:cubicBezTo>
                  <a:pt x="112" y="8"/>
                  <a:pt x="123" y="5"/>
                  <a:pt x="133" y="3"/>
                </a:cubicBezTo>
                <a:cubicBezTo>
                  <a:pt x="144" y="1"/>
                  <a:pt x="155" y="0"/>
                  <a:pt x="166" y="0"/>
                </a:cubicBezTo>
                <a:lnTo>
                  <a:pt x="10473" y="0"/>
                </a:lnTo>
                <a:cubicBezTo>
                  <a:pt x="10484" y="0"/>
                  <a:pt x="10495" y="1"/>
                  <a:pt x="10505" y="3"/>
                </a:cubicBezTo>
                <a:cubicBezTo>
                  <a:pt x="10516" y="5"/>
                  <a:pt x="10526" y="8"/>
                  <a:pt x="10536" y="12"/>
                </a:cubicBezTo>
                <a:cubicBezTo>
                  <a:pt x="10546" y="18"/>
                  <a:pt x="10556" y="23"/>
                  <a:pt x="10565" y="29"/>
                </a:cubicBezTo>
                <a:cubicBezTo>
                  <a:pt x="10574" y="35"/>
                  <a:pt x="10583" y="42"/>
                  <a:pt x="10590" y="49"/>
                </a:cubicBezTo>
                <a:cubicBezTo>
                  <a:pt x="10598" y="57"/>
                  <a:pt x="10605" y="65"/>
                  <a:pt x="10611" y="75"/>
                </a:cubicBezTo>
                <a:cubicBezTo>
                  <a:pt x="10617" y="84"/>
                  <a:pt x="10622" y="93"/>
                  <a:pt x="10626" y="103"/>
                </a:cubicBezTo>
                <a:cubicBezTo>
                  <a:pt x="10631" y="113"/>
                  <a:pt x="10634" y="124"/>
                  <a:pt x="10636" y="134"/>
                </a:cubicBezTo>
                <a:cubicBezTo>
                  <a:pt x="10638" y="145"/>
                  <a:pt x="10639" y="156"/>
                  <a:pt x="10639" y="167"/>
                </a:cubicBezTo>
                <a:lnTo>
                  <a:pt x="10639" y="998"/>
                </a:lnTo>
                <a:cubicBezTo>
                  <a:pt x="10639" y="1009"/>
                  <a:pt x="10638" y="1020"/>
                  <a:pt x="10636" y="1030"/>
                </a:cubicBezTo>
                <a:cubicBezTo>
                  <a:pt x="10634" y="1041"/>
                  <a:pt x="10631" y="1052"/>
                  <a:pt x="10626" y="1062"/>
                </a:cubicBezTo>
                <a:cubicBezTo>
                  <a:pt x="10622" y="1072"/>
                  <a:pt x="10617" y="1081"/>
                  <a:pt x="10611" y="1090"/>
                </a:cubicBezTo>
                <a:cubicBezTo>
                  <a:pt x="10605" y="1099"/>
                  <a:pt x="10598" y="1108"/>
                  <a:pt x="10590" y="1116"/>
                </a:cubicBezTo>
                <a:cubicBezTo>
                  <a:pt x="10583" y="1123"/>
                  <a:pt x="10574" y="1130"/>
                  <a:pt x="10565" y="1136"/>
                </a:cubicBezTo>
                <a:cubicBezTo>
                  <a:pt x="10556" y="1142"/>
                  <a:pt x="10546" y="1147"/>
                  <a:pt x="10536" y="1152"/>
                </a:cubicBezTo>
                <a:cubicBezTo>
                  <a:pt x="10526" y="1156"/>
                  <a:pt x="10516" y="1159"/>
                  <a:pt x="10505" y="1161"/>
                </a:cubicBezTo>
                <a:cubicBezTo>
                  <a:pt x="10495" y="1163"/>
                  <a:pt x="10484" y="1164"/>
                  <a:pt x="10473" y="1164"/>
                </a:cubicBezTo>
                <a:lnTo>
                  <a:pt x="166" y="1164"/>
                </a:lnTo>
                <a:cubicBezTo>
                  <a:pt x="155" y="1164"/>
                  <a:pt x="144" y="1163"/>
                  <a:pt x="133" y="1161"/>
                </a:cubicBezTo>
                <a:cubicBezTo>
                  <a:pt x="123" y="1159"/>
                  <a:pt x="112" y="1156"/>
                  <a:pt x="102" y="1152"/>
                </a:cubicBezTo>
                <a:cubicBezTo>
                  <a:pt x="92" y="1147"/>
                  <a:pt x="83" y="1142"/>
                  <a:pt x="73" y="1136"/>
                </a:cubicBezTo>
                <a:cubicBezTo>
                  <a:pt x="64" y="1130"/>
                  <a:pt x="56" y="1123"/>
                  <a:pt x="48" y="1116"/>
                </a:cubicBezTo>
                <a:cubicBezTo>
                  <a:pt x="41" y="1108"/>
                  <a:pt x="34" y="1099"/>
                  <a:pt x="28" y="1090"/>
                </a:cubicBezTo>
                <a:cubicBezTo>
                  <a:pt x="22" y="1081"/>
                  <a:pt x="16" y="1072"/>
                  <a:pt x="12" y="1062"/>
                </a:cubicBezTo>
                <a:cubicBezTo>
                  <a:pt x="8" y="1052"/>
                  <a:pt x="5" y="1041"/>
                  <a:pt x="3" y="1030"/>
                </a:cubicBezTo>
                <a:cubicBezTo>
                  <a:pt x="1" y="1020"/>
                  <a:pt x="0" y="1009"/>
                  <a:pt x="0" y="998"/>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17" name="" descr=""/>
          <p:cNvPicPr/>
          <p:nvPr/>
        </p:nvPicPr>
        <p:blipFill>
          <a:blip r:embed="rId14"/>
          <a:stretch/>
        </p:blipFill>
        <p:spPr>
          <a:xfrm>
            <a:off x="5206320" y="4121640"/>
            <a:ext cx="89280" cy="119160"/>
          </a:xfrm>
          <a:prstGeom prst="rect">
            <a:avLst/>
          </a:prstGeom>
          <a:noFill/>
          <a:ln w="0">
            <a:noFill/>
          </a:ln>
        </p:spPr>
      </p:pic>
      <p:sp>
        <p:nvSpPr>
          <p:cNvPr id="318" name=""/>
          <p:cNvSpPr txBox="1"/>
          <p:nvPr/>
        </p:nvSpPr>
        <p:spPr>
          <a:xfrm>
            <a:off x="5325840" y="3733560"/>
            <a:ext cx="344808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地理的格差解消：県央‧県南以外の地域にもサービス提供を拡大</a:t>
            </a:r>
            <a:endParaRPr b="0" lang="en-US" sz="939" strike="noStrike" u="none">
              <a:solidFill>
                <a:srgbClr val="000000"/>
              </a:solidFill>
              <a:effectLst/>
              <a:uFillTx/>
              <a:latin typeface="Times New Roman"/>
            </a:endParaRPr>
          </a:p>
        </p:txBody>
      </p:sp>
      <p:sp>
        <p:nvSpPr>
          <p:cNvPr id="319" name=""/>
          <p:cNvSpPr txBox="1"/>
          <p:nvPr/>
        </p:nvSpPr>
        <p:spPr>
          <a:xfrm>
            <a:off x="5385600" y="4122720"/>
            <a:ext cx="2734920" cy="171000"/>
          </a:xfrm>
          <a:prstGeom prst="rect">
            <a:avLst/>
          </a:prstGeom>
          <a:noFill/>
          <a:ln w="0">
            <a:noFill/>
          </a:ln>
        </p:spPr>
        <p:txBody>
          <a:bodyPr wrap="none" lIns="0" rIns="0" tIns="0" bIns="0" anchor="t">
            <a:spAutoFit/>
          </a:bodyPr>
          <a:p>
            <a:r>
              <a:rPr b="0" lang="zh-CN" sz="939" strike="noStrike" u="none">
                <a:solidFill>
                  <a:srgbClr val="ffffff"/>
                </a:solidFill>
                <a:effectLst/>
                <a:uFillTx/>
                <a:latin typeface="NotoSansJP"/>
                <a:ea typeface="NotoSansJP"/>
              </a:rPr>
              <a:t>定着率向上と地域格差解消で持続可能な雇用を創出</a:t>
            </a:r>
            <a:endParaRPr b="0" lang="en-US" sz="939"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 descr=""/>
          <p:cNvPicPr/>
          <p:nvPr/>
        </p:nvPicPr>
        <p:blipFill>
          <a:blip r:embed="rId1"/>
          <a:stretch/>
        </p:blipFill>
        <p:spPr>
          <a:xfrm>
            <a:off x="0" y="0"/>
            <a:ext cx="9250560" cy="6395760"/>
          </a:xfrm>
          <a:prstGeom prst="rect">
            <a:avLst/>
          </a:prstGeom>
          <a:noFill/>
          <a:ln w="0">
            <a:noFill/>
          </a:ln>
        </p:spPr>
      </p:pic>
      <p:sp>
        <p:nvSpPr>
          <p:cNvPr id="321" name=""/>
          <p:cNvSpPr/>
          <p:nvPr/>
        </p:nvSpPr>
        <p:spPr>
          <a:xfrm>
            <a:off x="7805520" y="0"/>
            <a:ext cx="2891160" cy="1445760"/>
          </a:xfrm>
          <a:custGeom>
            <a:avLst/>
            <a:gdLst/>
            <a:ahLst/>
            <a:rect l="0" t="0" r="r" b="b"/>
            <a:pathLst>
              <a:path w="8031" h="4016">
                <a:moveTo>
                  <a:pt x="8031" y="0"/>
                </a:moveTo>
                <a:cubicBezTo>
                  <a:pt x="8031" y="65"/>
                  <a:pt x="8030" y="131"/>
                  <a:pt x="8026" y="197"/>
                </a:cubicBezTo>
                <a:cubicBezTo>
                  <a:pt x="8023" y="262"/>
                  <a:pt x="8018" y="328"/>
                  <a:pt x="8012" y="393"/>
                </a:cubicBezTo>
                <a:cubicBezTo>
                  <a:pt x="8005" y="458"/>
                  <a:pt x="7997" y="524"/>
                  <a:pt x="7988" y="589"/>
                </a:cubicBezTo>
                <a:cubicBezTo>
                  <a:pt x="7978" y="654"/>
                  <a:pt x="7967" y="718"/>
                  <a:pt x="7954" y="783"/>
                </a:cubicBezTo>
                <a:cubicBezTo>
                  <a:pt x="7941" y="847"/>
                  <a:pt x="7927" y="911"/>
                  <a:pt x="7911" y="975"/>
                </a:cubicBezTo>
                <a:cubicBezTo>
                  <a:pt x="7895" y="1039"/>
                  <a:pt x="7877" y="1102"/>
                  <a:pt x="7858" y="1165"/>
                </a:cubicBezTo>
                <a:cubicBezTo>
                  <a:pt x="7839" y="1228"/>
                  <a:pt x="7819" y="1290"/>
                  <a:pt x="7796" y="1352"/>
                </a:cubicBezTo>
                <a:cubicBezTo>
                  <a:pt x="7774" y="1414"/>
                  <a:pt x="7751" y="1475"/>
                  <a:pt x="7726" y="1536"/>
                </a:cubicBezTo>
                <a:cubicBezTo>
                  <a:pt x="7700" y="1597"/>
                  <a:pt x="7674" y="1657"/>
                  <a:pt x="7646" y="1716"/>
                </a:cubicBezTo>
                <a:cubicBezTo>
                  <a:pt x="7618" y="1776"/>
                  <a:pt x="7588" y="1834"/>
                  <a:pt x="7557" y="1892"/>
                </a:cubicBezTo>
                <a:cubicBezTo>
                  <a:pt x="7526" y="1950"/>
                  <a:pt x="7494" y="2007"/>
                  <a:pt x="7460" y="2065"/>
                </a:cubicBezTo>
                <a:cubicBezTo>
                  <a:pt x="7426" y="2121"/>
                  <a:pt x="7391" y="2177"/>
                  <a:pt x="7355" y="2231"/>
                </a:cubicBezTo>
                <a:cubicBezTo>
                  <a:pt x="7318" y="2286"/>
                  <a:pt x="7280" y="2340"/>
                  <a:pt x="7241" y="2392"/>
                </a:cubicBezTo>
                <a:cubicBezTo>
                  <a:pt x="7202" y="2445"/>
                  <a:pt x="7161" y="2497"/>
                  <a:pt x="7120" y="2548"/>
                </a:cubicBezTo>
                <a:cubicBezTo>
                  <a:pt x="7078" y="2599"/>
                  <a:pt x="7035" y="2648"/>
                  <a:pt x="6991" y="2697"/>
                </a:cubicBezTo>
                <a:cubicBezTo>
                  <a:pt x="6947" y="2746"/>
                  <a:pt x="6902" y="2793"/>
                  <a:pt x="6855" y="2840"/>
                </a:cubicBezTo>
                <a:cubicBezTo>
                  <a:pt x="6809" y="2886"/>
                  <a:pt x="6761" y="2931"/>
                  <a:pt x="6712" y="2976"/>
                </a:cubicBezTo>
                <a:cubicBezTo>
                  <a:pt x="6664" y="3020"/>
                  <a:pt x="6614" y="3063"/>
                  <a:pt x="6563" y="3104"/>
                </a:cubicBezTo>
                <a:cubicBezTo>
                  <a:pt x="6512" y="3146"/>
                  <a:pt x="6461" y="3186"/>
                  <a:pt x="6407" y="3226"/>
                </a:cubicBezTo>
                <a:cubicBezTo>
                  <a:pt x="6354" y="3265"/>
                  <a:pt x="6300" y="3303"/>
                  <a:pt x="6246" y="3339"/>
                </a:cubicBezTo>
                <a:cubicBezTo>
                  <a:pt x="6191" y="3376"/>
                  <a:pt x="6136" y="3411"/>
                  <a:pt x="6079" y="3444"/>
                </a:cubicBezTo>
                <a:cubicBezTo>
                  <a:pt x="6023" y="3478"/>
                  <a:pt x="5966" y="3511"/>
                  <a:pt x="5908" y="3542"/>
                </a:cubicBezTo>
                <a:cubicBezTo>
                  <a:pt x="5850" y="3573"/>
                  <a:pt x="5791" y="3602"/>
                  <a:pt x="5732" y="3630"/>
                </a:cubicBezTo>
                <a:cubicBezTo>
                  <a:pt x="5672" y="3658"/>
                  <a:pt x="5612" y="3685"/>
                  <a:pt x="5552" y="3710"/>
                </a:cubicBezTo>
                <a:cubicBezTo>
                  <a:pt x="5491" y="3735"/>
                  <a:pt x="5430" y="3759"/>
                  <a:pt x="5368" y="3781"/>
                </a:cubicBezTo>
                <a:cubicBezTo>
                  <a:pt x="5306" y="3803"/>
                  <a:pt x="5243" y="3824"/>
                  <a:pt x="5181" y="3843"/>
                </a:cubicBezTo>
                <a:cubicBezTo>
                  <a:pt x="5118" y="3862"/>
                  <a:pt x="5054" y="3879"/>
                  <a:pt x="4991" y="3895"/>
                </a:cubicBezTo>
                <a:cubicBezTo>
                  <a:pt x="4927" y="3911"/>
                  <a:pt x="4863" y="3926"/>
                  <a:pt x="4798" y="3939"/>
                </a:cubicBezTo>
                <a:cubicBezTo>
                  <a:pt x="4734" y="3951"/>
                  <a:pt x="4669" y="3963"/>
                  <a:pt x="4604" y="3972"/>
                </a:cubicBezTo>
                <a:cubicBezTo>
                  <a:pt x="4539" y="3982"/>
                  <a:pt x="4474" y="3990"/>
                  <a:pt x="4409" y="3996"/>
                </a:cubicBezTo>
                <a:cubicBezTo>
                  <a:pt x="4343" y="4003"/>
                  <a:pt x="4278" y="4008"/>
                  <a:pt x="4212" y="4011"/>
                </a:cubicBezTo>
                <a:cubicBezTo>
                  <a:pt x="4146" y="4014"/>
                  <a:pt x="4081" y="4016"/>
                  <a:pt x="4015" y="4016"/>
                </a:cubicBezTo>
                <a:cubicBezTo>
                  <a:pt x="3949" y="4016"/>
                  <a:pt x="3884" y="4014"/>
                  <a:pt x="3818" y="4011"/>
                </a:cubicBezTo>
                <a:cubicBezTo>
                  <a:pt x="3752" y="4008"/>
                  <a:pt x="3687" y="4003"/>
                  <a:pt x="3621" y="3996"/>
                </a:cubicBezTo>
                <a:cubicBezTo>
                  <a:pt x="3556" y="3990"/>
                  <a:pt x="3491" y="3982"/>
                  <a:pt x="3426" y="3972"/>
                </a:cubicBezTo>
                <a:cubicBezTo>
                  <a:pt x="3361" y="3963"/>
                  <a:pt x="3296" y="3951"/>
                  <a:pt x="3232" y="3939"/>
                </a:cubicBezTo>
                <a:cubicBezTo>
                  <a:pt x="3167" y="3926"/>
                  <a:pt x="3103" y="3911"/>
                  <a:pt x="3039" y="3895"/>
                </a:cubicBezTo>
                <a:cubicBezTo>
                  <a:pt x="2976" y="3879"/>
                  <a:pt x="2912" y="3862"/>
                  <a:pt x="2849" y="3843"/>
                </a:cubicBezTo>
                <a:cubicBezTo>
                  <a:pt x="2787" y="3824"/>
                  <a:pt x="2724" y="3803"/>
                  <a:pt x="2662" y="3781"/>
                </a:cubicBezTo>
                <a:cubicBezTo>
                  <a:pt x="2600" y="3759"/>
                  <a:pt x="2539" y="3735"/>
                  <a:pt x="2478" y="3710"/>
                </a:cubicBezTo>
                <a:cubicBezTo>
                  <a:pt x="2418" y="3685"/>
                  <a:pt x="2358" y="3658"/>
                  <a:pt x="2298" y="3630"/>
                </a:cubicBezTo>
                <a:cubicBezTo>
                  <a:pt x="2239" y="3602"/>
                  <a:pt x="2180" y="3573"/>
                  <a:pt x="2122" y="3542"/>
                </a:cubicBezTo>
                <a:cubicBezTo>
                  <a:pt x="2064" y="3511"/>
                  <a:pt x="2007" y="3478"/>
                  <a:pt x="1951" y="3444"/>
                </a:cubicBezTo>
                <a:cubicBezTo>
                  <a:pt x="1894" y="3411"/>
                  <a:pt x="1839" y="3376"/>
                  <a:pt x="1784" y="3339"/>
                </a:cubicBezTo>
                <a:cubicBezTo>
                  <a:pt x="1730" y="3303"/>
                  <a:pt x="1676" y="3265"/>
                  <a:pt x="1623" y="3226"/>
                </a:cubicBezTo>
                <a:cubicBezTo>
                  <a:pt x="1570" y="3186"/>
                  <a:pt x="1519" y="3146"/>
                  <a:pt x="1468" y="3104"/>
                </a:cubicBezTo>
                <a:cubicBezTo>
                  <a:pt x="1417" y="3063"/>
                  <a:pt x="1367" y="3020"/>
                  <a:pt x="1319" y="2976"/>
                </a:cubicBezTo>
                <a:cubicBezTo>
                  <a:pt x="1270" y="2931"/>
                  <a:pt x="1222" y="2886"/>
                  <a:pt x="1176" y="2840"/>
                </a:cubicBezTo>
                <a:cubicBezTo>
                  <a:pt x="1129" y="2793"/>
                  <a:pt x="1084" y="2746"/>
                  <a:pt x="1040" y="2697"/>
                </a:cubicBezTo>
                <a:cubicBezTo>
                  <a:pt x="996" y="2648"/>
                  <a:pt x="953" y="2599"/>
                  <a:pt x="911" y="2548"/>
                </a:cubicBezTo>
                <a:cubicBezTo>
                  <a:pt x="869" y="2497"/>
                  <a:pt x="829" y="2445"/>
                  <a:pt x="790" y="2392"/>
                </a:cubicBezTo>
                <a:cubicBezTo>
                  <a:pt x="751" y="2340"/>
                  <a:pt x="713" y="2286"/>
                  <a:pt x="676" y="2231"/>
                </a:cubicBezTo>
                <a:cubicBezTo>
                  <a:pt x="640" y="2177"/>
                  <a:pt x="605" y="2121"/>
                  <a:pt x="571" y="2065"/>
                </a:cubicBezTo>
                <a:cubicBezTo>
                  <a:pt x="537" y="2007"/>
                  <a:pt x="505" y="1950"/>
                  <a:pt x="474" y="1892"/>
                </a:cubicBezTo>
                <a:cubicBezTo>
                  <a:pt x="443" y="1834"/>
                  <a:pt x="413" y="1776"/>
                  <a:pt x="385" y="1716"/>
                </a:cubicBezTo>
                <a:cubicBezTo>
                  <a:pt x="357" y="1657"/>
                  <a:pt x="331" y="1597"/>
                  <a:pt x="305" y="1536"/>
                </a:cubicBezTo>
                <a:cubicBezTo>
                  <a:pt x="280" y="1475"/>
                  <a:pt x="257" y="1414"/>
                  <a:pt x="234" y="1352"/>
                </a:cubicBezTo>
                <a:cubicBezTo>
                  <a:pt x="212" y="1290"/>
                  <a:pt x="192" y="1228"/>
                  <a:pt x="173" y="1165"/>
                </a:cubicBezTo>
                <a:cubicBezTo>
                  <a:pt x="154" y="1102"/>
                  <a:pt x="136" y="1039"/>
                  <a:pt x="120" y="975"/>
                </a:cubicBezTo>
                <a:cubicBezTo>
                  <a:pt x="104" y="911"/>
                  <a:pt x="90" y="847"/>
                  <a:pt x="77" y="783"/>
                </a:cubicBezTo>
                <a:cubicBezTo>
                  <a:pt x="64" y="718"/>
                  <a:pt x="53" y="654"/>
                  <a:pt x="43" y="589"/>
                </a:cubicBezTo>
                <a:cubicBezTo>
                  <a:pt x="34" y="524"/>
                  <a:pt x="26" y="458"/>
                  <a:pt x="19" y="393"/>
                </a:cubicBezTo>
                <a:cubicBezTo>
                  <a:pt x="13" y="328"/>
                  <a:pt x="8" y="262"/>
                  <a:pt x="5" y="197"/>
                </a:cubicBezTo>
                <a:cubicBezTo>
                  <a:pt x="1" y="131"/>
                  <a:pt x="0" y="65"/>
                  <a:pt x="0" y="0"/>
                </a:cubicBezTo>
                <a:lnTo>
                  <a:pt x="8031" y="0"/>
                </a:ln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22" name=""/>
          <p:cNvSpPr/>
          <p:nvPr/>
        </p:nvSpPr>
        <p:spPr>
          <a:xfrm>
            <a:off x="0" y="5311800"/>
            <a:ext cx="1084320" cy="2168640"/>
          </a:xfrm>
          <a:custGeom>
            <a:avLst/>
            <a:gdLst/>
            <a:ahLst/>
            <a:rect l="0" t="0" r="r" b="b"/>
            <a:pathLst>
              <a:path w="3012" h="6024">
                <a:moveTo>
                  <a:pt x="3012" y="3013"/>
                </a:moveTo>
                <a:cubicBezTo>
                  <a:pt x="3012" y="3062"/>
                  <a:pt x="3011" y="3111"/>
                  <a:pt x="3008" y="3161"/>
                </a:cubicBezTo>
                <a:cubicBezTo>
                  <a:pt x="3006" y="3210"/>
                  <a:pt x="3002" y="3259"/>
                  <a:pt x="2997" y="3308"/>
                </a:cubicBezTo>
                <a:cubicBezTo>
                  <a:pt x="2993" y="3357"/>
                  <a:pt x="2987" y="3406"/>
                  <a:pt x="2979" y="3455"/>
                </a:cubicBezTo>
                <a:cubicBezTo>
                  <a:pt x="2972" y="3504"/>
                  <a:pt x="2964" y="3552"/>
                  <a:pt x="2954" y="3600"/>
                </a:cubicBezTo>
                <a:cubicBezTo>
                  <a:pt x="2944" y="3649"/>
                  <a:pt x="2934" y="3697"/>
                  <a:pt x="2922" y="3745"/>
                </a:cubicBezTo>
                <a:cubicBezTo>
                  <a:pt x="2910" y="3792"/>
                  <a:pt x="2897" y="3840"/>
                  <a:pt x="2882" y="3887"/>
                </a:cubicBezTo>
                <a:cubicBezTo>
                  <a:pt x="2868" y="3934"/>
                  <a:pt x="2852" y="3981"/>
                  <a:pt x="2836" y="4027"/>
                </a:cubicBezTo>
                <a:cubicBezTo>
                  <a:pt x="2819" y="4074"/>
                  <a:pt x="2802" y="4120"/>
                  <a:pt x="2783" y="4165"/>
                </a:cubicBezTo>
                <a:cubicBezTo>
                  <a:pt x="2764" y="4211"/>
                  <a:pt x="2744" y="4256"/>
                  <a:pt x="2723" y="4300"/>
                </a:cubicBezTo>
                <a:cubicBezTo>
                  <a:pt x="2702" y="4345"/>
                  <a:pt x="2680" y="4389"/>
                  <a:pt x="2656" y="4432"/>
                </a:cubicBezTo>
                <a:cubicBezTo>
                  <a:pt x="2633" y="4476"/>
                  <a:pt x="2609" y="4519"/>
                  <a:pt x="2583" y="4561"/>
                </a:cubicBezTo>
                <a:cubicBezTo>
                  <a:pt x="2558" y="4603"/>
                  <a:pt x="2532" y="4645"/>
                  <a:pt x="2504" y="4686"/>
                </a:cubicBezTo>
                <a:cubicBezTo>
                  <a:pt x="2477" y="4727"/>
                  <a:pt x="2449" y="4767"/>
                  <a:pt x="2419" y="4807"/>
                </a:cubicBezTo>
                <a:cubicBezTo>
                  <a:pt x="2390" y="4846"/>
                  <a:pt x="2360" y="4885"/>
                  <a:pt x="2328" y="4923"/>
                </a:cubicBezTo>
                <a:cubicBezTo>
                  <a:pt x="2297" y="4961"/>
                  <a:pt x="2265" y="4999"/>
                  <a:pt x="2232" y="5035"/>
                </a:cubicBezTo>
                <a:cubicBezTo>
                  <a:pt x="2199" y="5072"/>
                  <a:pt x="2165" y="5107"/>
                  <a:pt x="2130" y="5142"/>
                </a:cubicBezTo>
                <a:cubicBezTo>
                  <a:pt x="2095" y="5177"/>
                  <a:pt x="2059" y="5211"/>
                  <a:pt x="2023" y="5244"/>
                </a:cubicBezTo>
                <a:cubicBezTo>
                  <a:pt x="1986" y="5277"/>
                  <a:pt x="1949" y="5309"/>
                  <a:pt x="1911" y="5341"/>
                </a:cubicBezTo>
                <a:cubicBezTo>
                  <a:pt x="1873" y="5372"/>
                  <a:pt x="1834" y="5402"/>
                  <a:pt x="1794" y="5432"/>
                </a:cubicBezTo>
                <a:cubicBezTo>
                  <a:pt x="1755" y="5461"/>
                  <a:pt x="1715" y="5489"/>
                  <a:pt x="1674" y="5517"/>
                </a:cubicBezTo>
                <a:cubicBezTo>
                  <a:pt x="1633" y="5544"/>
                  <a:pt x="1591" y="5571"/>
                  <a:pt x="1549" y="5596"/>
                </a:cubicBezTo>
                <a:cubicBezTo>
                  <a:pt x="1505" y="5621"/>
                  <a:pt x="1463" y="5645"/>
                  <a:pt x="1419" y="5669"/>
                </a:cubicBezTo>
                <a:cubicBezTo>
                  <a:pt x="1376" y="5692"/>
                  <a:pt x="1332" y="5714"/>
                  <a:pt x="1287" y="5735"/>
                </a:cubicBezTo>
                <a:cubicBezTo>
                  <a:pt x="1242" y="5756"/>
                  <a:pt x="1197" y="5776"/>
                  <a:pt x="1152" y="5795"/>
                </a:cubicBezTo>
                <a:cubicBezTo>
                  <a:pt x="1106" y="5814"/>
                  <a:pt x="1060" y="5832"/>
                  <a:pt x="1014" y="5848"/>
                </a:cubicBezTo>
                <a:cubicBezTo>
                  <a:pt x="968" y="5865"/>
                  <a:pt x="921" y="5880"/>
                  <a:pt x="874" y="5895"/>
                </a:cubicBezTo>
                <a:cubicBezTo>
                  <a:pt x="827" y="5909"/>
                  <a:pt x="779" y="5922"/>
                  <a:pt x="731" y="5934"/>
                </a:cubicBezTo>
                <a:cubicBezTo>
                  <a:pt x="683" y="5946"/>
                  <a:pt x="635" y="5957"/>
                  <a:pt x="587" y="5966"/>
                </a:cubicBezTo>
                <a:cubicBezTo>
                  <a:pt x="539" y="5976"/>
                  <a:pt x="490" y="5984"/>
                  <a:pt x="441" y="5992"/>
                </a:cubicBezTo>
                <a:cubicBezTo>
                  <a:pt x="393" y="5999"/>
                  <a:pt x="344" y="6005"/>
                  <a:pt x="295" y="6010"/>
                </a:cubicBezTo>
                <a:cubicBezTo>
                  <a:pt x="246" y="6015"/>
                  <a:pt x="196" y="6018"/>
                  <a:pt x="147" y="6021"/>
                </a:cubicBezTo>
                <a:cubicBezTo>
                  <a:pt x="98" y="6023"/>
                  <a:pt x="49" y="6024"/>
                  <a:pt x="0" y="6024"/>
                </a:cubicBezTo>
                <a:lnTo>
                  <a:pt x="0" y="0"/>
                </a:lnTo>
                <a:cubicBezTo>
                  <a:pt x="49" y="0"/>
                  <a:pt x="98" y="2"/>
                  <a:pt x="147" y="4"/>
                </a:cubicBezTo>
                <a:cubicBezTo>
                  <a:pt x="196" y="7"/>
                  <a:pt x="246" y="10"/>
                  <a:pt x="295" y="15"/>
                </a:cubicBezTo>
                <a:cubicBezTo>
                  <a:pt x="344" y="20"/>
                  <a:pt x="393" y="26"/>
                  <a:pt x="441" y="33"/>
                </a:cubicBezTo>
                <a:cubicBezTo>
                  <a:pt x="490" y="40"/>
                  <a:pt x="539" y="49"/>
                  <a:pt x="587" y="58"/>
                </a:cubicBezTo>
                <a:cubicBezTo>
                  <a:pt x="635" y="68"/>
                  <a:pt x="683" y="79"/>
                  <a:pt x="731" y="91"/>
                </a:cubicBezTo>
                <a:cubicBezTo>
                  <a:pt x="779" y="103"/>
                  <a:pt x="827" y="116"/>
                  <a:pt x="874" y="130"/>
                </a:cubicBezTo>
                <a:cubicBezTo>
                  <a:pt x="921" y="144"/>
                  <a:pt x="968" y="160"/>
                  <a:pt x="1014" y="177"/>
                </a:cubicBezTo>
                <a:cubicBezTo>
                  <a:pt x="1060" y="193"/>
                  <a:pt x="1106" y="211"/>
                  <a:pt x="1152" y="230"/>
                </a:cubicBezTo>
                <a:cubicBezTo>
                  <a:pt x="1197" y="249"/>
                  <a:pt x="1242" y="269"/>
                  <a:pt x="1287" y="290"/>
                </a:cubicBezTo>
                <a:cubicBezTo>
                  <a:pt x="1332" y="312"/>
                  <a:pt x="1376" y="334"/>
                  <a:pt x="1419" y="357"/>
                </a:cubicBezTo>
                <a:cubicBezTo>
                  <a:pt x="1463" y="380"/>
                  <a:pt x="1505" y="405"/>
                  <a:pt x="1549" y="430"/>
                </a:cubicBezTo>
                <a:cubicBezTo>
                  <a:pt x="1591" y="455"/>
                  <a:pt x="1633" y="482"/>
                  <a:pt x="1674" y="509"/>
                </a:cubicBezTo>
                <a:cubicBezTo>
                  <a:pt x="1715" y="536"/>
                  <a:pt x="1755" y="565"/>
                  <a:pt x="1794" y="594"/>
                </a:cubicBezTo>
                <a:cubicBezTo>
                  <a:pt x="1834" y="623"/>
                  <a:pt x="1873" y="654"/>
                  <a:pt x="1911" y="685"/>
                </a:cubicBezTo>
                <a:cubicBezTo>
                  <a:pt x="1949" y="716"/>
                  <a:pt x="1986" y="748"/>
                  <a:pt x="2023" y="782"/>
                </a:cubicBezTo>
                <a:cubicBezTo>
                  <a:pt x="2059" y="815"/>
                  <a:pt x="2095" y="849"/>
                  <a:pt x="2130" y="883"/>
                </a:cubicBezTo>
                <a:cubicBezTo>
                  <a:pt x="2165" y="918"/>
                  <a:pt x="2199" y="954"/>
                  <a:pt x="2232" y="991"/>
                </a:cubicBezTo>
                <a:cubicBezTo>
                  <a:pt x="2265" y="1027"/>
                  <a:pt x="2297" y="1064"/>
                  <a:pt x="2328" y="1102"/>
                </a:cubicBezTo>
                <a:cubicBezTo>
                  <a:pt x="2360" y="1141"/>
                  <a:pt x="2390" y="1179"/>
                  <a:pt x="2419" y="1219"/>
                </a:cubicBezTo>
                <a:cubicBezTo>
                  <a:pt x="2449" y="1259"/>
                  <a:pt x="2477" y="1299"/>
                  <a:pt x="2504" y="1340"/>
                </a:cubicBezTo>
                <a:cubicBezTo>
                  <a:pt x="2532" y="1381"/>
                  <a:pt x="2558" y="1422"/>
                  <a:pt x="2583" y="1465"/>
                </a:cubicBezTo>
                <a:cubicBezTo>
                  <a:pt x="2609" y="1507"/>
                  <a:pt x="2633" y="1550"/>
                  <a:pt x="2656" y="1593"/>
                </a:cubicBezTo>
                <a:cubicBezTo>
                  <a:pt x="2680" y="1637"/>
                  <a:pt x="2702" y="1681"/>
                  <a:pt x="2723" y="1725"/>
                </a:cubicBezTo>
                <a:cubicBezTo>
                  <a:pt x="2744" y="1770"/>
                  <a:pt x="2764" y="1815"/>
                  <a:pt x="2783" y="1860"/>
                </a:cubicBezTo>
                <a:cubicBezTo>
                  <a:pt x="2802" y="1906"/>
                  <a:pt x="2819" y="1952"/>
                  <a:pt x="2836" y="1998"/>
                </a:cubicBezTo>
                <a:cubicBezTo>
                  <a:pt x="2852" y="2045"/>
                  <a:pt x="2868" y="2092"/>
                  <a:pt x="2882" y="2139"/>
                </a:cubicBezTo>
                <a:cubicBezTo>
                  <a:pt x="2897" y="2186"/>
                  <a:pt x="2910" y="2233"/>
                  <a:pt x="2922" y="2281"/>
                </a:cubicBezTo>
                <a:cubicBezTo>
                  <a:pt x="2934" y="2329"/>
                  <a:pt x="2944" y="2377"/>
                  <a:pt x="2954" y="2425"/>
                </a:cubicBezTo>
                <a:cubicBezTo>
                  <a:pt x="2964" y="2474"/>
                  <a:pt x="2972" y="2522"/>
                  <a:pt x="2979" y="2571"/>
                </a:cubicBezTo>
                <a:cubicBezTo>
                  <a:pt x="2987" y="2620"/>
                  <a:pt x="2993" y="2669"/>
                  <a:pt x="2997" y="2718"/>
                </a:cubicBezTo>
                <a:cubicBezTo>
                  <a:pt x="3002" y="2767"/>
                  <a:pt x="3006" y="2816"/>
                  <a:pt x="3008" y="2865"/>
                </a:cubicBezTo>
                <a:cubicBezTo>
                  <a:pt x="3011" y="2914"/>
                  <a:pt x="3012" y="2964"/>
                  <a:pt x="3012" y="3013"/>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23" name="" descr=""/>
          <p:cNvPicPr/>
          <p:nvPr/>
        </p:nvPicPr>
        <p:blipFill>
          <a:blip r:embed="rId2"/>
          <a:stretch/>
        </p:blipFill>
        <p:spPr>
          <a:xfrm>
            <a:off x="462600" y="838440"/>
            <a:ext cx="722520" cy="21240"/>
          </a:xfrm>
          <a:prstGeom prst="rect">
            <a:avLst/>
          </a:prstGeom>
          <a:noFill/>
          <a:ln w="0">
            <a:noFill/>
          </a:ln>
        </p:spPr>
      </p:pic>
      <p:sp>
        <p:nvSpPr>
          <p:cNvPr id="324" name=""/>
          <p:cNvSpPr txBox="1"/>
          <p:nvPr/>
        </p:nvSpPr>
        <p:spPr>
          <a:xfrm>
            <a:off x="462600" y="481320"/>
            <a:ext cx="4650120" cy="376920"/>
          </a:xfrm>
          <a:prstGeom prst="rect">
            <a:avLst/>
          </a:prstGeom>
          <a:noFill/>
          <a:ln w="0">
            <a:noFill/>
          </a:ln>
        </p:spPr>
        <p:txBody>
          <a:bodyPr wrap="none" lIns="0" rIns="0" tIns="0" bIns="0" anchor="t">
            <a:spAutoFit/>
          </a:bodyPr>
          <a:p>
            <a:r>
              <a:rPr b="0" lang="en-US" sz="2050" strike="noStrike" u="none">
                <a:solidFill>
                  <a:srgbClr val="ffffff"/>
                </a:solidFill>
                <a:effectLst/>
                <a:uFillTx/>
                <a:latin typeface="NotoSansJP"/>
                <a:ea typeface="NotoSansJP"/>
              </a:rPr>
              <a:t>GROWTH</a:t>
            </a:r>
            <a:r>
              <a:rPr b="0" lang="zh-CN" sz="2050" strike="noStrike" u="none">
                <a:solidFill>
                  <a:srgbClr val="ffffff"/>
                </a:solidFill>
                <a:effectLst/>
                <a:uFillTx/>
                <a:latin typeface="NotoSansJP"/>
                <a:ea typeface="NotoSansJP"/>
              </a:rPr>
              <a:t>戦略：茨城の独自性を活かす</a:t>
            </a:r>
            <a:endParaRPr b="0" lang="en-US" sz="2050" strike="noStrike" u="none">
              <a:solidFill>
                <a:srgbClr val="000000"/>
              </a:solidFill>
              <a:effectLst/>
              <a:uFillTx/>
              <a:latin typeface="Times New Roman"/>
            </a:endParaRPr>
          </a:p>
        </p:txBody>
      </p:sp>
      <p:sp>
        <p:nvSpPr>
          <p:cNvPr id="325" name=""/>
          <p:cNvSpPr/>
          <p:nvPr/>
        </p:nvSpPr>
        <p:spPr>
          <a:xfrm>
            <a:off x="462240" y="4271400"/>
            <a:ext cx="8326440" cy="433800"/>
          </a:xfrm>
          <a:custGeom>
            <a:avLst/>
            <a:gdLst/>
            <a:ahLst/>
            <a:rect l="0" t="0" r="r" b="b"/>
            <a:pathLst>
              <a:path w="23129" h="1205">
                <a:moveTo>
                  <a:pt x="0" y="1044"/>
                </a:moveTo>
                <a:lnTo>
                  <a:pt x="0" y="160"/>
                </a:lnTo>
                <a:cubicBezTo>
                  <a:pt x="0" y="150"/>
                  <a:pt x="1" y="139"/>
                  <a:pt x="3" y="129"/>
                </a:cubicBezTo>
                <a:cubicBezTo>
                  <a:pt x="6" y="118"/>
                  <a:pt x="9" y="108"/>
                  <a:pt x="13" y="99"/>
                </a:cubicBezTo>
                <a:cubicBezTo>
                  <a:pt x="17" y="89"/>
                  <a:pt x="22" y="80"/>
                  <a:pt x="27" y="71"/>
                </a:cubicBezTo>
                <a:cubicBezTo>
                  <a:pt x="33" y="62"/>
                  <a:pt x="40" y="54"/>
                  <a:pt x="47" y="47"/>
                </a:cubicBezTo>
                <a:cubicBezTo>
                  <a:pt x="55" y="39"/>
                  <a:pt x="63" y="32"/>
                  <a:pt x="72" y="27"/>
                </a:cubicBezTo>
                <a:cubicBezTo>
                  <a:pt x="81" y="21"/>
                  <a:pt x="90" y="16"/>
                  <a:pt x="100" y="12"/>
                </a:cubicBezTo>
                <a:cubicBezTo>
                  <a:pt x="109" y="8"/>
                  <a:pt x="119" y="5"/>
                  <a:pt x="130" y="3"/>
                </a:cubicBezTo>
                <a:cubicBezTo>
                  <a:pt x="140" y="1"/>
                  <a:pt x="150" y="0"/>
                  <a:pt x="161" y="0"/>
                </a:cubicBezTo>
                <a:lnTo>
                  <a:pt x="22968" y="0"/>
                </a:lnTo>
                <a:cubicBezTo>
                  <a:pt x="22979" y="0"/>
                  <a:pt x="22989" y="1"/>
                  <a:pt x="23000" y="3"/>
                </a:cubicBezTo>
                <a:cubicBezTo>
                  <a:pt x="23010" y="5"/>
                  <a:pt x="23020" y="8"/>
                  <a:pt x="23030" y="12"/>
                </a:cubicBezTo>
                <a:cubicBezTo>
                  <a:pt x="23040" y="16"/>
                  <a:pt x="23049" y="21"/>
                  <a:pt x="23058" y="27"/>
                </a:cubicBezTo>
                <a:cubicBezTo>
                  <a:pt x="23066" y="32"/>
                  <a:pt x="23075" y="39"/>
                  <a:pt x="23082" y="47"/>
                </a:cubicBezTo>
                <a:cubicBezTo>
                  <a:pt x="23090" y="54"/>
                  <a:pt x="23096" y="62"/>
                  <a:pt x="23102" y="71"/>
                </a:cubicBezTo>
                <a:cubicBezTo>
                  <a:pt x="23108" y="80"/>
                  <a:pt x="23113" y="89"/>
                  <a:pt x="23117" y="99"/>
                </a:cubicBezTo>
                <a:cubicBezTo>
                  <a:pt x="23121" y="108"/>
                  <a:pt x="23124" y="118"/>
                  <a:pt x="23126" y="129"/>
                </a:cubicBezTo>
                <a:cubicBezTo>
                  <a:pt x="23128" y="139"/>
                  <a:pt x="23129" y="150"/>
                  <a:pt x="23129" y="160"/>
                </a:cubicBezTo>
                <a:lnTo>
                  <a:pt x="23129" y="1044"/>
                </a:lnTo>
                <a:cubicBezTo>
                  <a:pt x="23129" y="1055"/>
                  <a:pt x="23128" y="1065"/>
                  <a:pt x="23126" y="1076"/>
                </a:cubicBezTo>
                <a:cubicBezTo>
                  <a:pt x="23124" y="1086"/>
                  <a:pt x="23121" y="1096"/>
                  <a:pt x="23117" y="1106"/>
                </a:cubicBezTo>
                <a:cubicBezTo>
                  <a:pt x="23113" y="1116"/>
                  <a:pt x="23108" y="1125"/>
                  <a:pt x="23102" y="1134"/>
                </a:cubicBezTo>
                <a:cubicBezTo>
                  <a:pt x="23096" y="1142"/>
                  <a:pt x="23090" y="1151"/>
                  <a:pt x="23082" y="1158"/>
                </a:cubicBezTo>
                <a:cubicBezTo>
                  <a:pt x="23075" y="1165"/>
                  <a:pt x="23066" y="1172"/>
                  <a:pt x="23058" y="1178"/>
                </a:cubicBezTo>
                <a:cubicBezTo>
                  <a:pt x="23049" y="1184"/>
                  <a:pt x="23040" y="1189"/>
                  <a:pt x="23030" y="1193"/>
                </a:cubicBezTo>
                <a:cubicBezTo>
                  <a:pt x="23020" y="1197"/>
                  <a:pt x="23010" y="1200"/>
                  <a:pt x="23000" y="1202"/>
                </a:cubicBezTo>
                <a:cubicBezTo>
                  <a:pt x="22989" y="1204"/>
                  <a:pt x="22979" y="1205"/>
                  <a:pt x="22968" y="1205"/>
                </a:cubicBezTo>
                <a:lnTo>
                  <a:pt x="161" y="1205"/>
                </a:lnTo>
                <a:cubicBezTo>
                  <a:pt x="150" y="1205"/>
                  <a:pt x="140" y="1204"/>
                  <a:pt x="130" y="1202"/>
                </a:cubicBezTo>
                <a:cubicBezTo>
                  <a:pt x="119" y="1200"/>
                  <a:pt x="109" y="1197"/>
                  <a:pt x="100" y="1193"/>
                </a:cubicBezTo>
                <a:cubicBezTo>
                  <a:pt x="90" y="1189"/>
                  <a:pt x="81" y="1184"/>
                  <a:pt x="72" y="1178"/>
                </a:cubicBezTo>
                <a:cubicBezTo>
                  <a:pt x="63" y="1172"/>
                  <a:pt x="55" y="1165"/>
                  <a:pt x="47" y="1158"/>
                </a:cubicBezTo>
                <a:cubicBezTo>
                  <a:pt x="40" y="1151"/>
                  <a:pt x="33" y="1142"/>
                  <a:pt x="27" y="1134"/>
                </a:cubicBezTo>
                <a:cubicBezTo>
                  <a:pt x="22" y="1125"/>
                  <a:pt x="17" y="1116"/>
                  <a:pt x="13" y="1106"/>
                </a:cubicBezTo>
                <a:cubicBezTo>
                  <a:pt x="9" y="1096"/>
                  <a:pt x="6" y="1086"/>
                  <a:pt x="3" y="1076"/>
                </a:cubicBezTo>
                <a:cubicBezTo>
                  <a:pt x="1" y="1065"/>
                  <a:pt x="0" y="1055"/>
                  <a:pt x="0" y="1044"/>
                </a:cubicBezTo>
                <a:close/>
              </a:path>
            </a:pathLst>
          </a:custGeom>
          <a:solidFill>
            <a:srgbClr val="ffffff">
              <a:alpha val="1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26" name="" descr=""/>
          <p:cNvPicPr/>
          <p:nvPr/>
        </p:nvPicPr>
        <p:blipFill>
          <a:blip r:embed="rId3"/>
          <a:stretch/>
        </p:blipFill>
        <p:spPr>
          <a:xfrm>
            <a:off x="578160" y="4401360"/>
            <a:ext cx="129600" cy="173160"/>
          </a:xfrm>
          <a:prstGeom prst="rect">
            <a:avLst/>
          </a:prstGeom>
          <a:noFill/>
          <a:ln w="0">
            <a:noFill/>
          </a:ln>
        </p:spPr>
      </p:pic>
      <p:sp>
        <p:nvSpPr>
          <p:cNvPr id="327" name=""/>
          <p:cNvSpPr txBox="1"/>
          <p:nvPr/>
        </p:nvSpPr>
        <p:spPr>
          <a:xfrm>
            <a:off x="462600" y="971640"/>
            <a:ext cx="4741200" cy="209160"/>
          </a:xfrm>
          <a:prstGeom prst="rect">
            <a:avLst/>
          </a:prstGeom>
          <a:noFill/>
          <a:ln w="0">
            <a:noFill/>
          </a:ln>
        </p:spPr>
        <p:txBody>
          <a:bodyPr wrap="none" lIns="0" rIns="0" tIns="0" bIns="0" anchor="t">
            <a:spAutoFit/>
          </a:bodyPr>
          <a:p>
            <a:r>
              <a:rPr b="0" lang="zh-CN" sz="1140" strike="noStrike" u="none">
                <a:solidFill>
                  <a:srgbClr val="ffffff"/>
                </a:solidFill>
                <a:effectLst/>
                <a:uFillTx/>
                <a:latin typeface="NotoSansJP"/>
                <a:ea typeface="NotoSansJP"/>
              </a:rPr>
              <a:t>障害者雇用を通じた新たな社会的‧経済的価値の創造（予算配分</a:t>
            </a:r>
            <a:r>
              <a:rPr b="0" lang="en-US" sz="1140" strike="noStrike" u="none">
                <a:solidFill>
                  <a:srgbClr val="ffffff"/>
                </a:solidFill>
                <a:effectLst/>
                <a:uFillTx/>
                <a:latin typeface="NotoSansJP"/>
                <a:ea typeface="NotoSansJP"/>
              </a:rPr>
              <a:t>30%</a:t>
            </a:r>
            <a:r>
              <a:rPr b="0" lang="zh-CN" sz="1140" strike="noStrike" u="none">
                <a:solidFill>
                  <a:srgbClr val="ffffff"/>
                </a:solidFill>
                <a:effectLst/>
                <a:uFillTx/>
                <a:latin typeface="NotoSansJP"/>
                <a:ea typeface="NotoSansJP"/>
              </a:rPr>
              <a:t>）</a:t>
            </a:r>
            <a:endParaRPr b="0" lang="en-US" sz="1140" strike="noStrike" u="none">
              <a:solidFill>
                <a:srgbClr val="000000"/>
              </a:solidFill>
              <a:effectLst/>
              <a:uFillTx/>
              <a:latin typeface="Times New Roman"/>
            </a:endParaRPr>
          </a:p>
        </p:txBody>
      </p:sp>
      <p:sp>
        <p:nvSpPr>
          <p:cNvPr id="328" name=""/>
          <p:cNvSpPr/>
          <p:nvPr/>
        </p:nvSpPr>
        <p:spPr>
          <a:xfrm>
            <a:off x="462240" y="1322280"/>
            <a:ext cx="4047840" cy="2775960"/>
          </a:xfrm>
          <a:custGeom>
            <a:avLst/>
            <a:gdLst/>
            <a:ahLst/>
            <a:rect l="0" t="0" r="r" b="b"/>
            <a:pathLst>
              <a:path w="11244" h="7711">
                <a:moveTo>
                  <a:pt x="0" y="7470"/>
                </a:moveTo>
                <a:lnTo>
                  <a:pt x="0" y="242"/>
                </a:lnTo>
                <a:cubicBezTo>
                  <a:pt x="0" y="227"/>
                  <a:pt x="2" y="211"/>
                  <a:pt x="5" y="195"/>
                </a:cubicBezTo>
                <a:cubicBezTo>
                  <a:pt x="8" y="179"/>
                  <a:pt x="13" y="164"/>
                  <a:pt x="19" y="149"/>
                </a:cubicBezTo>
                <a:cubicBezTo>
                  <a:pt x="25" y="135"/>
                  <a:pt x="32" y="121"/>
                  <a:pt x="41" y="108"/>
                </a:cubicBezTo>
                <a:cubicBezTo>
                  <a:pt x="50" y="94"/>
                  <a:pt x="60" y="82"/>
                  <a:pt x="71" y="71"/>
                </a:cubicBezTo>
                <a:cubicBezTo>
                  <a:pt x="82" y="60"/>
                  <a:pt x="94" y="50"/>
                  <a:pt x="107" y="41"/>
                </a:cubicBezTo>
                <a:cubicBezTo>
                  <a:pt x="121" y="32"/>
                  <a:pt x="134" y="25"/>
                  <a:pt x="149" y="19"/>
                </a:cubicBezTo>
                <a:cubicBezTo>
                  <a:pt x="164" y="13"/>
                  <a:pt x="179" y="8"/>
                  <a:pt x="194" y="5"/>
                </a:cubicBezTo>
                <a:cubicBezTo>
                  <a:pt x="210" y="2"/>
                  <a:pt x="225" y="0"/>
                  <a:pt x="241" y="0"/>
                </a:cubicBezTo>
                <a:lnTo>
                  <a:pt x="11003" y="0"/>
                </a:lnTo>
                <a:cubicBezTo>
                  <a:pt x="11019" y="0"/>
                  <a:pt x="11035" y="2"/>
                  <a:pt x="11050" y="5"/>
                </a:cubicBezTo>
                <a:cubicBezTo>
                  <a:pt x="11066" y="8"/>
                  <a:pt x="11081" y="13"/>
                  <a:pt x="11095" y="19"/>
                </a:cubicBezTo>
                <a:cubicBezTo>
                  <a:pt x="11110" y="25"/>
                  <a:pt x="11124" y="32"/>
                  <a:pt x="11137" y="41"/>
                </a:cubicBezTo>
                <a:cubicBezTo>
                  <a:pt x="11150" y="50"/>
                  <a:pt x="11162" y="60"/>
                  <a:pt x="11173" y="71"/>
                </a:cubicBezTo>
                <a:cubicBezTo>
                  <a:pt x="11185" y="82"/>
                  <a:pt x="11195" y="94"/>
                  <a:pt x="11203" y="108"/>
                </a:cubicBezTo>
                <a:cubicBezTo>
                  <a:pt x="11212" y="121"/>
                  <a:pt x="11220" y="135"/>
                  <a:pt x="11226" y="149"/>
                </a:cubicBezTo>
                <a:cubicBezTo>
                  <a:pt x="11232" y="164"/>
                  <a:pt x="11236" y="179"/>
                  <a:pt x="11239" y="195"/>
                </a:cubicBezTo>
                <a:cubicBezTo>
                  <a:pt x="11242" y="211"/>
                  <a:pt x="11244" y="227"/>
                  <a:pt x="11244" y="242"/>
                </a:cubicBezTo>
                <a:lnTo>
                  <a:pt x="11244" y="7470"/>
                </a:lnTo>
                <a:cubicBezTo>
                  <a:pt x="11244" y="7486"/>
                  <a:pt x="11242" y="7501"/>
                  <a:pt x="11239" y="7517"/>
                </a:cubicBezTo>
                <a:cubicBezTo>
                  <a:pt x="11236" y="7532"/>
                  <a:pt x="11232" y="7547"/>
                  <a:pt x="11226" y="7562"/>
                </a:cubicBezTo>
                <a:cubicBezTo>
                  <a:pt x="11220" y="7577"/>
                  <a:pt x="11212" y="7590"/>
                  <a:pt x="11203" y="7604"/>
                </a:cubicBezTo>
                <a:cubicBezTo>
                  <a:pt x="11195" y="7617"/>
                  <a:pt x="11185" y="7629"/>
                  <a:pt x="11173" y="7640"/>
                </a:cubicBezTo>
                <a:cubicBezTo>
                  <a:pt x="11162" y="7651"/>
                  <a:pt x="11150" y="7661"/>
                  <a:pt x="11137" y="7670"/>
                </a:cubicBezTo>
                <a:cubicBezTo>
                  <a:pt x="11124" y="7679"/>
                  <a:pt x="11110" y="7686"/>
                  <a:pt x="11095" y="7692"/>
                </a:cubicBezTo>
                <a:cubicBezTo>
                  <a:pt x="11081" y="7698"/>
                  <a:pt x="11066" y="7703"/>
                  <a:pt x="11050" y="7706"/>
                </a:cubicBezTo>
                <a:cubicBezTo>
                  <a:pt x="11035" y="7709"/>
                  <a:pt x="11019" y="7711"/>
                  <a:pt x="11003" y="7711"/>
                </a:cubicBezTo>
                <a:lnTo>
                  <a:pt x="241" y="7711"/>
                </a:lnTo>
                <a:cubicBezTo>
                  <a:pt x="225" y="7711"/>
                  <a:pt x="210" y="7709"/>
                  <a:pt x="194" y="7706"/>
                </a:cubicBezTo>
                <a:cubicBezTo>
                  <a:pt x="179" y="7703"/>
                  <a:pt x="164" y="7698"/>
                  <a:pt x="149" y="7692"/>
                </a:cubicBezTo>
                <a:cubicBezTo>
                  <a:pt x="134" y="7686"/>
                  <a:pt x="121" y="7679"/>
                  <a:pt x="107" y="7670"/>
                </a:cubicBezTo>
                <a:cubicBezTo>
                  <a:pt x="94" y="7661"/>
                  <a:pt x="82" y="7651"/>
                  <a:pt x="71" y="7640"/>
                </a:cubicBezTo>
                <a:cubicBezTo>
                  <a:pt x="60" y="7629"/>
                  <a:pt x="50" y="7617"/>
                  <a:pt x="41" y="7604"/>
                </a:cubicBezTo>
                <a:cubicBezTo>
                  <a:pt x="32" y="7590"/>
                  <a:pt x="25" y="7577"/>
                  <a:pt x="19" y="7562"/>
                </a:cubicBezTo>
                <a:cubicBezTo>
                  <a:pt x="13" y="7547"/>
                  <a:pt x="8" y="7532"/>
                  <a:pt x="5" y="7517"/>
                </a:cubicBezTo>
                <a:cubicBezTo>
                  <a:pt x="2" y="7501"/>
                  <a:pt x="0" y="7486"/>
                  <a:pt x="0" y="7470"/>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29" name="" descr=""/>
          <p:cNvPicPr/>
          <p:nvPr/>
        </p:nvPicPr>
        <p:blipFill>
          <a:blip r:embed="rId4"/>
          <a:stretch/>
        </p:blipFill>
        <p:spPr>
          <a:xfrm>
            <a:off x="636120" y="1496160"/>
            <a:ext cx="577800" cy="577800"/>
          </a:xfrm>
          <a:prstGeom prst="rect">
            <a:avLst/>
          </a:prstGeom>
          <a:noFill/>
          <a:ln w="0">
            <a:noFill/>
          </a:ln>
        </p:spPr>
      </p:pic>
      <p:pic>
        <p:nvPicPr>
          <p:cNvPr id="330" name="" descr=""/>
          <p:cNvPicPr/>
          <p:nvPr/>
        </p:nvPicPr>
        <p:blipFill>
          <a:blip r:embed="rId5"/>
          <a:stretch/>
        </p:blipFill>
        <p:spPr>
          <a:xfrm>
            <a:off x="730080" y="1611720"/>
            <a:ext cx="389880" cy="346680"/>
          </a:xfrm>
          <a:prstGeom prst="rect">
            <a:avLst/>
          </a:prstGeom>
          <a:noFill/>
          <a:ln w="0">
            <a:noFill/>
          </a:ln>
        </p:spPr>
      </p:pic>
      <p:sp>
        <p:nvSpPr>
          <p:cNvPr id="331" name=""/>
          <p:cNvSpPr txBox="1"/>
          <p:nvPr/>
        </p:nvSpPr>
        <p:spPr>
          <a:xfrm>
            <a:off x="794880" y="4425480"/>
            <a:ext cx="7602480" cy="190800"/>
          </a:xfrm>
          <a:prstGeom prst="rect">
            <a:avLst/>
          </a:prstGeom>
          <a:noFill/>
          <a:ln w="0">
            <a:noFill/>
          </a:ln>
        </p:spPr>
        <p:txBody>
          <a:bodyPr wrap="none" lIns="0" rIns="0" tIns="0" bIns="0" anchor="t">
            <a:spAutoFit/>
          </a:bodyPr>
          <a:p>
            <a:r>
              <a:rPr b="0" lang="zh-CN" sz="1030" strike="noStrike" u="none">
                <a:solidFill>
                  <a:srgbClr val="ffffff"/>
                </a:solidFill>
                <a:effectLst/>
                <a:uFillTx/>
                <a:latin typeface="NotoSansJP"/>
                <a:ea typeface="NotoSansJP"/>
              </a:rPr>
              <a:t>これらのプロジェクトは「茨城モデル」として全国に発信できるブランドを創造し、障害者雇用を新たな価値創造につなげます。</a:t>
            </a:r>
            <a:endParaRPr b="0" lang="en-US" sz="1030" strike="noStrike" u="none">
              <a:solidFill>
                <a:srgbClr val="000000"/>
              </a:solidFill>
              <a:effectLst/>
              <a:uFillTx/>
              <a:latin typeface="Times New Roman"/>
            </a:endParaRPr>
          </a:p>
        </p:txBody>
      </p:sp>
      <p:sp>
        <p:nvSpPr>
          <p:cNvPr id="332" name=""/>
          <p:cNvSpPr txBox="1"/>
          <p:nvPr/>
        </p:nvSpPr>
        <p:spPr>
          <a:xfrm>
            <a:off x="1329840" y="1754280"/>
            <a:ext cx="2606760" cy="252000"/>
          </a:xfrm>
          <a:prstGeom prst="rect">
            <a:avLst/>
          </a:prstGeom>
          <a:noFill/>
          <a:ln w="0">
            <a:noFill/>
          </a:ln>
        </p:spPr>
        <p:txBody>
          <a:bodyPr wrap="none" lIns="0" rIns="0" tIns="0" bIns="0" anchor="t">
            <a:spAutoFit/>
          </a:bodyPr>
          <a:p>
            <a:r>
              <a:rPr b="0" lang="zh-CN" sz="1370" strike="noStrike" u="none">
                <a:solidFill>
                  <a:srgbClr val="ffffff"/>
                </a:solidFill>
                <a:effectLst/>
                <a:uFillTx/>
                <a:latin typeface="NotoSansJP"/>
                <a:ea typeface="NotoSansJP"/>
              </a:rPr>
              <a:t>インクルーシブ防災情報センター</a:t>
            </a:r>
            <a:endParaRPr b="0" lang="en-US" sz="1370" strike="noStrike" u="none">
              <a:solidFill>
                <a:srgbClr val="000000"/>
              </a:solidFill>
              <a:effectLst/>
              <a:uFillTx/>
              <a:latin typeface="Times New Roman"/>
            </a:endParaRPr>
          </a:p>
        </p:txBody>
      </p:sp>
      <p:sp>
        <p:nvSpPr>
          <p:cNvPr id="333" name=""/>
          <p:cNvSpPr txBox="1"/>
          <p:nvPr/>
        </p:nvSpPr>
        <p:spPr>
          <a:xfrm>
            <a:off x="636120" y="2335680"/>
            <a:ext cx="370692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細部への注意力やパターン認識能力に優れた特性を持つ人材が、気象デ</a:t>
            </a:r>
            <a:endParaRPr b="0" lang="en-US" sz="910" strike="noStrike" u="none">
              <a:solidFill>
                <a:srgbClr val="000000"/>
              </a:solidFill>
              <a:effectLst/>
              <a:uFillTx/>
              <a:latin typeface="Times New Roman"/>
            </a:endParaRPr>
          </a:p>
        </p:txBody>
      </p:sp>
      <p:sp>
        <p:nvSpPr>
          <p:cNvPr id="334" name=""/>
          <p:cNvSpPr txBox="1"/>
          <p:nvPr/>
        </p:nvSpPr>
        <p:spPr>
          <a:xfrm>
            <a:off x="636120" y="2508840"/>
            <a:ext cx="376956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ータや</a:t>
            </a:r>
            <a:r>
              <a:rPr b="0" lang="en-US" sz="910" strike="noStrike" u="none">
                <a:solidFill>
                  <a:srgbClr val="ffffff"/>
                </a:solidFill>
                <a:effectLst/>
                <a:uFillTx/>
                <a:latin typeface="NotoSansJP"/>
                <a:ea typeface="NotoSansJP"/>
              </a:rPr>
              <a:t>SNS</a:t>
            </a:r>
            <a:r>
              <a:rPr b="0" lang="zh-CN" sz="910" strike="noStrike" u="none">
                <a:solidFill>
                  <a:srgbClr val="ffffff"/>
                </a:solidFill>
                <a:effectLst/>
                <a:uFillTx/>
                <a:latin typeface="NotoSansJP"/>
                <a:ea typeface="NotoSansJP"/>
              </a:rPr>
              <a:t>情報をリアルタイムで分析‧加工し、多様な県民に分かりや</a:t>
            </a:r>
            <a:endParaRPr b="0" lang="en-US" sz="910" strike="noStrike" u="none">
              <a:solidFill>
                <a:srgbClr val="000000"/>
              </a:solidFill>
              <a:effectLst/>
              <a:uFillTx/>
              <a:latin typeface="Times New Roman"/>
            </a:endParaRPr>
          </a:p>
        </p:txBody>
      </p:sp>
      <p:pic>
        <p:nvPicPr>
          <p:cNvPr id="335" name="" descr=""/>
          <p:cNvPicPr/>
          <p:nvPr/>
        </p:nvPicPr>
        <p:blipFill>
          <a:blip r:embed="rId6"/>
          <a:stretch/>
        </p:blipFill>
        <p:spPr>
          <a:xfrm>
            <a:off x="636120" y="3028320"/>
            <a:ext cx="115200" cy="115200"/>
          </a:xfrm>
          <a:prstGeom prst="rect">
            <a:avLst/>
          </a:prstGeom>
          <a:noFill/>
          <a:ln w="0">
            <a:noFill/>
          </a:ln>
        </p:spPr>
      </p:pic>
      <p:sp>
        <p:nvSpPr>
          <p:cNvPr id="336" name=""/>
          <p:cNvSpPr txBox="1"/>
          <p:nvPr/>
        </p:nvSpPr>
        <p:spPr>
          <a:xfrm>
            <a:off x="636120" y="2682360"/>
            <a:ext cx="150660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すい防災情報を発信します。</a:t>
            </a:r>
            <a:endParaRPr b="0" lang="en-US" sz="910" strike="noStrike" u="none">
              <a:solidFill>
                <a:srgbClr val="000000"/>
              </a:solidFill>
              <a:effectLst/>
              <a:uFillTx/>
              <a:latin typeface="Times New Roman"/>
            </a:endParaRPr>
          </a:p>
        </p:txBody>
      </p:sp>
      <p:pic>
        <p:nvPicPr>
          <p:cNvPr id="337" name="" descr=""/>
          <p:cNvPicPr/>
          <p:nvPr/>
        </p:nvPicPr>
        <p:blipFill>
          <a:blip r:embed="rId7"/>
          <a:stretch/>
        </p:blipFill>
        <p:spPr>
          <a:xfrm>
            <a:off x="636120" y="3259440"/>
            <a:ext cx="115200" cy="115200"/>
          </a:xfrm>
          <a:prstGeom prst="rect">
            <a:avLst/>
          </a:prstGeom>
          <a:noFill/>
          <a:ln w="0">
            <a:noFill/>
          </a:ln>
        </p:spPr>
      </p:pic>
      <p:sp>
        <p:nvSpPr>
          <p:cNvPr id="338" name=""/>
          <p:cNvSpPr txBox="1"/>
          <p:nvPr/>
        </p:nvSpPr>
        <p:spPr>
          <a:xfrm>
            <a:off x="809640" y="3029400"/>
            <a:ext cx="254880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「守られる側」から「県民を守る側」へ役割転換</a:t>
            </a:r>
            <a:endParaRPr b="0" lang="en-US" sz="910" strike="noStrike" u="none">
              <a:solidFill>
                <a:srgbClr val="000000"/>
              </a:solidFill>
              <a:effectLst/>
              <a:uFillTx/>
              <a:latin typeface="Times New Roman"/>
            </a:endParaRPr>
          </a:p>
        </p:txBody>
      </p:sp>
      <p:pic>
        <p:nvPicPr>
          <p:cNvPr id="339" name="" descr=""/>
          <p:cNvPicPr/>
          <p:nvPr/>
        </p:nvPicPr>
        <p:blipFill>
          <a:blip r:embed="rId8"/>
          <a:stretch/>
        </p:blipFill>
        <p:spPr>
          <a:xfrm>
            <a:off x="636120" y="3490920"/>
            <a:ext cx="144360" cy="115200"/>
          </a:xfrm>
          <a:prstGeom prst="rect">
            <a:avLst/>
          </a:prstGeom>
          <a:noFill/>
          <a:ln w="0">
            <a:noFill/>
          </a:ln>
        </p:spPr>
      </p:pic>
      <p:sp>
        <p:nvSpPr>
          <p:cNvPr id="340" name=""/>
          <p:cNvSpPr txBox="1"/>
          <p:nvPr/>
        </p:nvSpPr>
        <p:spPr>
          <a:xfrm>
            <a:off x="809640" y="3260520"/>
            <a:ext cx="196956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細部への注意力を活かしたデータ分析</a:t>
            </a:r>
            <a:endParaRPr b="0" lang="en-US" sz="910" strike="noStrike" u="none">
              <a:solidFill>
                <a:srgbClr val="000000"/>
              </a:solidFill>
              <a:effectLst/>
              <a:uFillTx/>
              <a:latin typeface="Times New Roman"/>
            </a:endParaRPr>
          </a:p>
        </p:txBody>
      </p:sp>
      <p:sp>
        <p:nvSpPr>
          <p:cNvPr id="341" name=""/>
          <p:cNvSpPr/>
          <p:nvPr/>
        </p:nvSpPr>
        <p:spPr>
          <a:xfrm>
            <a:off x="635760" y="3779640"/>
            <a:ext cx="21960" cy="145080"/>
          </a:xfrm>
          <a:custGeom>
            <a:avLst/>
            <a:gdLst/>
            <a:ahLst/>
            <a:rect l="0" t="0" r="r" b="b"/>
            <a:pathLst>
              <a:path w="61" h="403">
                <a:moveTo>
                  <a:pt x="0" y="0"/>
                </a:moveTo>
                <a:lnTo>
                  <a:pt x="61" y="0"/>
                </a:lnTo>
                <a:lnTo>
                  <a:pt x="61" y="403"/>
                </a:lnTo>
                <a:lnTo>
                  <a:pt x="0" y="403"/>
                </a:lnTo>
                <a:lnTo>
                  <a:pt x="0" y="0"/>
                </a:lnTo>
                <a:close/>
              </a:path>
            </a:pathLst>
          </a:custGeom>
          <a:solidFill>
            <a:srgbClr val="ffd700">
              <a:alpha val="5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42" name=""/>
          <p:cNvSpPr txBox="1"/>
          <p:nvPr/>
        </p:nvSpPr>
        <p:spPr>
          <a:xfrm>
            <a:off x="838440" y="3492000"/>
            <a:ext cx="173808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多言語‧バリアフリーな情報発信</a:t>
            </a:r>
            <a:endParaRPr b="0" lang="en-US" sz="910" strike="noStrike" u="none">
              <a:solidFill>
                <a:srgbClr val="000000"/>
              </a:solidFill>
              <a:effectLst/>
              <a:uFillTx/>
              <a:latin typeface="Times New Roman"/>
            </a:endParaRPr>
          </a:p>
        </p:txBody>
      </p:sp>
      <p:sp>
        <p:nvSpPr>
          <p:cNvPr id="343" name=""/>
          <p:cNvSpPr/>
          <p:nvPr/>
        </p:nvSpPr>
        <p:spPr>
          <a:xfrm>
            <a:off x="3707640" y="1438200"/>
            <a:ext cx="686880" cy="209880"/>
          </a:xfrm>
          <a:custGeom>
            <a:avLst/>
            <a:gdLst/>
            <a:ahLst/>
            <a:rect l="0" t="0" r="r" b="b"/>
            <a:pathLst>
              <a:path w="1908" h="583">
                <a:moveTo>
                  <a:pt x="0" y="291"/>
                </a:moveTo>
                <a:cubicBezTo>
                  <a:pt x="0" y="272"/>
                  <a:pt x="1" y="253"/>
                  <a:pt x="5" y="234"/>
                </a:cubicBezTo>
                <a:cubicBezTo>
                  <a:pt x="9" y="215"/>
                  <a:pt x="14" y="197"/>
                  <a:pt x="22" y="179"/>
                </a:cubicBezTo>
                <a:cubicBezTo>
                  <a:pt x="29" y="162"/>
                  <a:pt x="38" y="145"/>
                  <a:pt x="49" y="129"/>
                </a:cubicBezTo>
                <a:cubicBezTo>
                  <a:pt x="59" y="113"/>
                  <a:pt x="71" y="98"/>
                  <a:pt x="85" y="85"/>
                </a:cubicBezTo>
                <a:cubicBezTo>
                  <a:pt x="98" y="71"/>
                  <a:pt x="113" y="59"/>
                  <a:pt x="129" y="49"/>
                </a:cubicBezTo>
                <a:cubicBezTo>
                  <a:pt x="145" y="38"/>
                  <a:pt x="162" y="29"/>
                  <a:pt x="179" y="22"/>
                </a:cubicBezTo>
                <a:cubicBezTo>
                  <a:pt x="198" y="14"/>
                  <a:pt x="216" y="9"/>
                  <a:pt x="235" y="5"/>
                </a:cubicBezTo>
                <a:cubicBezTo>
                  <a:pt x="254" y="2"/>
                  <a:pt x="273" y="0"/>
                  <a:pt x="292" y="0"/>
                </a:cubicBezTo>
                <a:lnTo>
                  <a:pt x="1617" y="0"/>
                </a:lnTo>
                <a:cubicBezTo>
                  <a:pt x="1636" y="0"/>
                  <a:pt x="1655" y="2"/>
                  <a:pt x="1673" y="5"/>
                </a:cubicBezTo>
                <a:cubicBezTo>
                  <a:pt x="1692" y="9"/>
                  <a:pt x="1710" y="14"/>
                  <a:pt x="1728" y="22"/>
                </a:cubicBezTo>
                <a:cubicBezTo>
                  <a:pt x="1746" y="29"/>
                  <a:pt x="1763" y="38"/>
                  <a:pt x="1778" y="49"/>
                </a:cubicBezTo>
                <a:cubicBezTo>
                  <a:pt x="1794" y="59"/>
                  <a:pt x="1809" y="71"/>
                  <a:pt x="1823" y="85"/>
                </a:cubicBezTo>
                <a:cubicBezTo>
                  <a:pt x="1836" y="98"/>
                  <a:pt x="1848" y="113"/>
                  <a:pt x="1859" y="129"/>
                </a:cubicBezTo>
                <a:cubicBezTo>
                  <a:pt x="1869" y="145"/>
                  <a:pt x="1878" y="162"/>
                  <a:pt x="1886" y="179"/>
                </a:cubicBezTo>
                <a:cubicBezTo>
                  <a:pt x="1893" y="197"/>
                  <a:pt x="1898" y="215"/>
                  <a:pt x="1902" y="234"/>
                </a:cubicBezTo>
                <a:cubicBezTo>
                  <a:pt x="1906" y="253"/>
                  <a:pt x="1908" y="272"/>
                  <a:pt x="1908" y="291"/>
                </a:cubicBezTo>
                <a:cubicBezTo>
                  <a:pt x="1908" y="310"/>
                  <a:pt x="1906" y="329"/>
                  <a:pt x="1902" y="348"/>
                </a:cubicBezTo>
                <a:cubicBezTo>
                  <a:pt x="1898" y="366"/>
                  <a:pt x="1893" y="385"/>
                  <a:pt x="1886" y="403"/>
                </a:cubicBezTo>
                <a:cubicBezTo>
                  <a:pt x="1878" y="421"/>
                  <a:pt x="1869" y="438"/>
                  <a:pt x="1859" y="453"/>
                </a:cubicBezTo>
                <a:cubicBezTo>
                  <a:pt x="1848" y="469"/>
                  <a:pt x="1836" y="484"/>
                  <a:pt x="1823" y="498"/>
                </a:cubicBezTo>
                <a:cubicBezTo>
                  <a:pt x="1809" y="511"/>
                  <a:pt x="1794" y="523"/>
                  <a:pt x="1778" y="534"/>
                </a:cubicBezTo>
                <a:cubicBezTo>
                  <a:pt x="1763" y="544"/>
                  <a:pt x="1746" y="553"/>
                  <a:pt x="1728" y="561"/>
                </a:cubicBezTo>
                <a:cubicBezTo>
                  <a:pt x="1710" y="568"/>
                  <a:pt x="1692" y="574"/>
                  <a:pt x="1673" y="577"/>
                </a:cubicBezTo>
                <a:cubicBezTo>
                  <a:pt x="1655" y="581"/>
                  <a:pt x="1636" y="583"/>
                  <a:pt x="1617" y="583"/>
                </a:cubicBezTo>
                <a:lnTo>
                  <a:pt x="292" y="583"/>
                </a:lnTo>
                <a:cubicBezTo>
                  <a:pt x="273" y="583"/>
                  <a:pt x="254" y="581"/>
                  <a:pt x="235" y="577"/>
                </a:cubicBezTo>
                <a:cubicBezTo>
                  <a:pt x="216" y="574"/>
                  <a:pt x="198" y="568"/>
                  <a:pt x="179" y="561"/>
                </a:cubicBezTo>
                <a:cubicBezTo>
                  <a:pt x="162" y="553"/>
                  <a:pt x="145" y="544"/>
                  <a:pt x="129" y="534"/>
                </a:cubicBezTo>
                <a:cubicBezTo>
                  <a:pt x="113" y="523"/>
                  <a:pt x="98" y="511"/>
                  <a:pt x="85" y="498"/>
                </a:cubicBezTo>
                <a:cubicBezTo>
                  <a:pt x="71" y="484"/>
                  <a:pt x="59" y="469"/>
                  <a:pt x="49" y="453"/>
                </a:cubicBezTo>
                <a:cubicBezTo>
                  <a:pt x="38" y="438"/>
                  <a:pt x="29" y="421"/>
                  <a:pt x="22" y="403"/>
                </a:cubicBezTo>
                <a:cubicBezTo>
                  <a:pt x="14" y="385"/>
                  <a:pt x="9" y="366"/>
                  <a:pt x="5" y="348"/>
                </a:cubicBezTo>
                <a:cubicBezTo>
                  <a:pt x="1" y="329"/>
                  <a:pt x="0" y="310"/>
                  <a:pt x="0" y="291"/>
                </a:cubicBezTo>
                <a:close/>
              </a:path>
            </a:pathLst>
          </a:custGeom>
          <a:solidFill>
            <a:srgbClr val="ffd700">
              <a:alpha val="9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44" name=""/>
          <p:cNvSpPr txBox="1"/>
          <p:nvPr/>
        </p:nvSpPr>
        <p:spPr>
          <a:xfrm>
            <a:off x="767880" y="3801600"/>
            <a:ext cx="3051000" cy="151200"/>
          </a:xfrm>
          <a:prstGeom prst="rect">
            <a:avLst/>
          </a:prstGeom>
          <a:noFill/>
          <a:ln w="0">
            <a:noFill/>
          </a:ln>
        </p:spPr>
        <p:txBody>
          <a:bodyPr wrap="none" lIns="0" rIns="0" tIns="0" bIns="0" anchor="t">
            <a:spAutoFit/>
          </a:bodyPr>
          <a:p>
            <a:r>
              <a:rPr b="0" lang="en-US" sz="820" strike="noStrike" u="none">
                <a:solidFill>
                  <a:srgbClr val="ffffff"/>
                </a:solidFill>
                <a:effectLst/>
                <a:uFillTx/>
                <a:latin typeface="NotoSansJP"/>
                <a:ea typeface="NotoSansJP"/>
              </a:rPr>
              <a:t>"</a:t>
            </a:r>
            <a:r>
              <a:rPr b="0" lang="zh-CN" sz="820" strike="noStrike" u="none">
                <a:solidFill>
                  <a:srgbClr val="ffffff"/>
                </a:solidFill>
                <a:effectLst/>
                <a:uFillTx/>
                <a:latin typeface="NotoSansJP"/>
                <a:ea typeface="NotoSansJP"/>
              </a:rPr>
              <a:t>災害時における情報伝達のインクルーシブな設計は喫緊の課題</a:t>
            </a:r>
            <a:r>
              <a:rPr b="0" lang="en-US" sz="820" strike="noStrike" u="none">
                <a:solidFill>
                  <a:srgbClr val="ffffff"/>
                </a:solidFill>
                <a:effectLst/>
                <a:uFillTx/>
                <a:latin typeface="NotoSansJP"/>
                <a:ea typeface="NotoSansJP"/>
              </a:rPr>
              <a:t>"</a:t>
            </a:r>
            <a:endParaRPr b="0" lang="en-US" sz="820" strike="noStrike" u="none">
              <a:solidFill>
                <a:srgbClr val="000000"/>
              </a:solidFill>
              <a:effectLst/>
              <a:uFillTx/>
              <a:latin typeface="Times New Roman"/>
            </a:endParaRPr>
          </a:p>
        </p:txBody>
      </p:sp>
      <p:sp>
        <p:nvSpPr>
          <p:cNvPr id="345" name=""/>
          <p:cNvSpPr/>
          <p:nvPr/>
        </p:nvSpPr>
        <p:spPr>
          <a:xfrm>
            <a:off x="4740840" y="1322280"/>
            <a:ext cx="4047840" cy="2775960"/>
          </a:xfrm>
          <a:custGeom>
            <a:avLst/>
            <a:gdLst/>
            <a:ahLst/>
            <a:rect l="0" t="0" r="r" b="b"/>
            <a:pathLst>
              <a:path w="11244" h="7711">
                <a:moveTo>
                  <a:pt x="0" y="7470"/>
                </a:moveTo>
                <a:lnTo>
                  <a:pt x="0" y="242"/>
                </a:lnTo>
                <a:cubicBezTo>
                  <a:pt x="0" y="227"/>
                  <a:pt x="2" y="211"/>
                  <a:pt x="5" y="195"/>
                </a:cubicBezTo>
                <a:cubicBezTo>
                  <a:pt x="8" y="179"/>
                  <a:pt x="13" y="164"/>
                  <a:pt x="19" y="149"/>
                </a:cubicBezTo>
                <a:cubicBezTo>
                  <a:pt x="25" y="135"/>
                  <a:pt x="32" y="121"/>
                  <a:pt x="41" y="108"/>
                </a:cubicBezTo>
                <a:cubicBezTo>
                  <a:pt x="50" y="94"/>
                  <a:pt x="60" y="82"/>
                  <a:pt x="71" y="71"/>
                </a:cubicBezTo>
                <a:cubicBezTo>
                  <a:pt x="82" y="60"/>
                  <a:pt x="94" y="50"/>
                  <a:pt x="108" y="41"/>
                </a:cubicBezTo>
                <a:cubicBezTo>
                  <a:pt x="121" y="32"/>
                  <a:pt x="135" y="25"/>
                  <a:pt x="149" y="19"/>
                </a:cubicBezTo>
                <a:cubicBezTo>
                  <a:pt x="164" y="13"/>
                  <a:pt x="179" y="8"/>
                  <a:pt x="194" y="5"/>
                </a:cubicBezTo>
                <a:cubicBezTo>
                  <a:pt x="210" y="2"/>
                  <a:pt x="226" y="0"/>
                  <a:pt x="241" y="0"/>
                </a:cubicBezTo>
                <a:lnTo>
                  <a:pt x="11003" y="0"/>
                </a:lnTo>
                <a:cubicBezTo>
                  <a:pt x="11019" y="0"/>
                  <a:pt x="11035" y="2"/>
                  <a:pt x="11050" y="5"/>
                </a:cubicBezTo>
                <a:cubicBezTo>
                  <a:pt x="11066" y="8"/>
                  <a:pt x="11081" y="13"/>
                  <a:pt x="11095" y="19"/>
                </a:cubicBezTo>
                <a:cubicBezTo>
                  <a:pt x="11110" y="25"/>
                  <a:pt x="11124" y="32"/>
                  <a:pt x="11137" y="41"/>
                </a:cubicBezTo>
                <a:cubicBezTo>
                  <a:pt x="11150" y="50"/>
                  <a:pt x="11162" y="60"/>
                  <a:pt x="11174" y="71"/>
                </a:cubicBezTo>
                <a:cubicBezTo>
                  <a:pt x="11185" y="82"/>
                  <a:pt x="11195" y="94"/>
                  <a:pt x="11203" y="108"/>
                </a:cubicBezTo>
                <a:cubicBezTo>
                  <a:pt x="11212" y="121"/>
                  <a:pt x="11220" y="135"/>
                  <a:pt x="11226" y="149"/>
                </a:cubicBezTo>
                <a:cubicBezTo>
                  <a:pt x="11232" y="164"/>
                  <a:pt x="11236" y="179"/>
                  <a:pt x="11239" y="195"/>
                </a:cubicBezTo>
                <a:cubicBezTo>
                  <a:pt x="11243" y="211"/>
                  <a:pt x="11244" y="227"/>
                  <a:pt x="11244" y="242"/>
                </a:cubicBezTo>
                <a:lnTo>
                  <a:pt x="11244" y="7470"/>
                </a:lnTo>
                <a:cubicBezTo>
                  <a:pt x="11244" y="7486"/>
                  <a:pt x="11243" y="7501"/>
                  <a:pt x="11239" y="7517"/>
                </a:cubicBezTo>
                <a:cubicBezTo>
                  <a:pt x="11236" y="7532"/>
                  <a:pt x="11232" y="7547"/>
                  <a:pt x="11226" y="7562"/>
                </a:cubicBezTo>
                <a:cubicBezTo>
                  <a:pt x="11220" y="7577"/>
                  <a:pt x="11212" y="7590"/>
                  <a:pt x="11203" y="7604"/>
                </a:cubicBezTo>
                <a:cubicBezTo>
                  <a:pt x="11195" y="7617"/>
                  <a:pt x="11185" y="7629"/>
                  <a:pt x="11174" y="7640"/>
                </a:cubicBezTo>
                <a:cubicBezTo>
                  <a:pt x="11162" y="7651"/>
                  <a:pt x="11150" y="7661"/>
                  <a:pt x="11137" y="7670"/>
                </a:cubicBezTo>
                <a:cubicBezTo>
                  <a:pt x="11124" y="7679"/>
                  <a:pt x="11110" y="7686"/>
                  <a:pt x="11095" y="7692"/>
                </a:cubicBezTo>
                <a:cubicBezTo>
                  <a:pt x="11081" y="7698"/>
                  <a:pt x="11066" y="7703"/>
                  <a:pt x="11050" y="7706"/>
                </a:cubicBezTo>
                <a:cubicBezTo>
                  <a:pt x="11035" y="7709"/>
                  <a:pt x="11019" y="7711"/>
                  <a:pt x="11003" y="7711"/>
                </a:cubicBezTo>
                <a:lnTo>
                  <a:pt x="241" y="7711"/>
                </a:lnTo>
                <a:cubicBezTo>
                  <a:pt x="226" y="7711"/>
                  <a:pt x="210" y="7709"/>
                  <a:pt x="194" y="7706"/>
                </a:cubicBezTo>
                <a:cubicBezTo>
                  <a:pt x="179" y="7703"/>
                  <a:pt x="164" y="7698"/>
                  <a:pt x="149" y="7692"/>
                </a:cubicBezTo>
                <a:cubicBezTo>
                  <a:pt x="135" y="7686"/>
                  <a:pt x="121" y="7679"/>
                  <a:pt x="108" y="7670"/>
                </a:cubicBezTo>
                <a:cubicBezTo>
                  <a:pt x="94" y="7661"/>
                  <a:pt x="82" y="7651"/>
                  <a:pt x="71" y="7640"/>
                </a:cubicBezTo>
                <a:cubicBezTo>
                  <a:pt x="60" y="7629"/>
                  <a:pt x="50" y="7617"/>
                  <a:pt x="41" y="7604"/>
                </a:cubicBezTo>
                <a:cubicBezTo>
                  <a:pt x="32" y="7590"/>
                  <a:pt x="25" y="7577"/>
                  <a:pt x="19" y="7562"/>
                </a:cubicBezTo>
                <a:cubicBezTo>
                  <a:pt x="13" y="7547"/>
                  <a:pt x="8" y="7532"/>
                  <a:pt x="5" y="7517"/>
                </a:cubicBezTo>
                <a:cubicBezTo>
                  <a:pt x="2" y="7501"/>
                  <a:pt x="0" y="7486"/>
                  <a:pt x="0" y="7470"/>
                </a:cubicBezTo>
                <a:close/>
              </a:path>
            </a:pathLst>
          </a:custGeom>
          <a:solidFill>
            <a:srgbClr val="ffffff">
              <a:alpha val="15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pic>
        <p:nvPicPr>
          <p:cNvPr id="346" name="" descr=""/>
          <p:cNvPicPr/>
          <p:nvPr/>
        </p:nvPicPr>
        <p:blipFill>
          <a:blip r:embed="rId9"/>
          <a:stretch/>
        </p:blipFill>
        <p:spPr>
          <a:xfrm>
            <a:off x="4914720" y="1496160"/>
            <a:ext cx="577800" cy="577800"/>
          </a:xfrm>
          <a:prstGeom prst="rect">
            <a:avLst/>
          </a:prstGeom>
          <a:noFill/>
          <a:ln w="0">
            <a:noFill/>
          </a:ln>
        </p:spPr>
      </p:pic>
      <p:pic>
        <p:nvPicPr>
          <p:cNvPr id="347" name="" descr=""/>
          <p:cNvPicPr/>
          <p:nvPr/>
        </p:nvPicPr>
        <p:blipFill>
          <a:blip r:embed="rId10"/>
          <a:stretch/>
        </p:blipFill>
        <p:spPr>
          <a:xfrm>
            <a:off x="5008680" y="1611720"/>
            <a:ext cx="389880" cy="346680"/>
          </a:xfrm>
          <a:prstGeom prst="rect">
            <a:avLst/>
          </a:prstGeom>
          <a:noFill/>
          <a:ln w="0">
            <a:noFill/>
          </a:ln>
        </p:spPr>
      </p:pic>
      <p:sp>
        <p:nvSpPr>
          <p:cNvPr id="348" name=""/>
          <p:cNvSpPr txBox="1"/>
          <p:nvPr/>
        </p:nvSpPr>
        <p:spPr>
          <a:xfrm>
            <a:off x="3794400" y="1488960"/>
            <a:ext cx="555120" cy="146520"/>
          </a:xfrm>
          <a:prstGeom prst="rect">
            <a:avLst/>
          </a:prstGeom>
          <a:noFill/>
          <a:ln w="0">
            <a:noFill/>
          </a:ln>
        </p:spPr>
        <p:txBody>
          <a:bodyPr wrap="none" lIns="0" rIns="0" tIns="0" bIns="0" anchor="t">
            <a:spAutoFit/>
          </a:bodyPr>
          <a:p>
            <a:r>
              <a:rPr b="0" lang="zh-CN" sz="790" strike="noStrike" u="none">
                <a:solidFill>
                  <a:srgbClr val="0a4d8c"/>
                </a:solidFill>
                <a:effectLst/>
                <a:uFillTx/>
                <a:latin typeface="NotoSansJP"/>
                <a:ea typeface="NotoSansJP"/>
              </a:rPr>
              <a:t>予算：</a:t>
            </a:r>
            <a:r>
              <a:rPr b="0" lang="en-US" sz="790" strike="noStrike" u="none">
                <a:solidFill>
                  <a:srgbClr val="0a4d8c"/>
                </a:solidFill>
                <a:effectLst/>
                <a:uFillTx/>
                <a:latin typeface="NotoSansJP"/>
                <a:ea typeface="NotoSansJP"/>
              </a:rPr>
              <a:t>15%</a:t>
            </a:r>
            <a:endParaRPr b="0" lang="en-US" sz="790" strike="noStrike" u="none">
              <a:solidFill>
                <a:srgbClr val="000000"/>
              </a:solidFill>
              <a:effectLst/>
              <a:uFillTx/>
              <a:latin typeface="Times New Roman"/>
            </a:endParaRPr>
          </a:p>
        </p:txBody>
      </p:sp>
      <p:sp>
        <p:nvSpPr>
          <p:cNvPr id="349" name=""/>
          <p:cNvSpPr txBox="1"/>
          <p:nvPr/>
        </p:nvSpPr>
        <p:spPr>
          <a:xfrm>
            <a:off x="5608440" y="1754280"/>
            <a:ext cx="1738080" cy="252000"/>
          </a:xfrm>
          <a:prstGeom prst="rect">
            <a:avLst/>
          </a:prstGeom>
          <a:noFill/>
          <a:ln w="0">
            <a:noFill/>
          </a:ln>
        </p:spPr>
        <p:txBody>
          <a:bodyPr wrap="none" lIns="0" rIns="0" tIns="0" bIns="0" anchor="t">
            <a:spAutoFit/>
          </a:bodyPr>
          <a:p>
            <a:r>
              <a:rPr b="0" lang="zh-CN" sz="1370" strike="noStrike" u="none">
                <a:solidFill>
                  <a:srgbClr val="ffffff"/>
                </a:solidFill>
                <a:effectLst/>
                <a:uFillTx/>
                <a:latin typeface="NotoSansJP"/>
                <a:ea typeface="NotoSansJP"/>
              </a:rPr>
              <a:t>霞ヶ浦環境センチネル</a:t>
            </a:r>
            <a:endParaRPr b="0" lang="en-US" sz="1370" strike="noStrike" u="none">
              <a:solidFill>
                <a:srgbClr val="000000"/>
              </a:solidFill>
              <a:effectLst/>
              <a:uFillTx/>
              <a:latin typeface="Times New Roman"/>
            </a:endParaRPr>
          </a:p>
        </p:txBody>
      </p:sp>
      <p:sp>
        <p:nvSpPr>
          <p:cNvPr id="350" name=""/>
          <p:cNvSpPr txBox="1"/>
          <p:nvPr/>
        </p:nvSpPr>
        <p:spPr>
          <a:xfrm>
            <a:off x="4914720" y="2335680"/>
            <a:ext cx="370692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茨城県の象徴である霞ヶ浦の環境保全活動と障害者雇用を結びつけ、定</a:t>
            </a:r>
            <a:endParaRPr b="0" lang="en-US" sz="910" strike="noStrike" u="none">
              <a:solidFill>
                <a:srgbClr val="000000"/>
              </a:solidFill>
              <a:effectLst/>
              <a:uFillTx/>
              <a:latin typeface="Times New Roman"/>
            </a:endParaRPr>
          </a:p>
        </p:txBody>
      </p:sp>
      <p:sp>
        <p:nvSpPr>
          <p:cNvPr id="351" name=""/>
          <p:cNvSpPr txBox="1"/>
          <p:nvPr/>
        </p:nvSpPr>
        <p:spPr>
          <a:xfrm>
            <a:off x="4914720" y="2508840"/>
            <a:ext cx="370692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点観測や水質調査、生態系モニタリングなど、継続性と正確性が求めら</a:t>
            </a:r>
            <a:endParaRPr b="0" lang="en-US" sz="910" strike="noStrike" u="none">
              <a:solidFill>
                <a:srgbClr val="000000"/>
              </a:solidFill>
              <a:effectLst/>
              <a:uFillTx/>
              <a:latin typeface="Times New Roman"/>
            </a:endParaRPr>
          </a:p>
        </p:txBody>
      </p:sp>
      <p:pic>
        <p:nvPicPr>
          <p:cNvPr id="352" name="" descr=""/>
          <p:cNvPicPr/>
          <p:nvPr/>
        </p:nvPicPr>
        <p:blipFill>
          <a:blip r:embed="rId11"/>
          <a:stretch/>
        </p:blipFill>
        <p:spPr>
          <a:xfrm>
            <a:off x="4914720" y="3028320"/>
            <a:ext cx="115200" cy="115200"/>
          </a:xfrm>
          <a:prstGeom prst="rect">
            <a:avLst/>
          </a:prstGeom>
          <a:noFill/>
          <a:ln w="0">
            <a:noFill/>
          </a:ln>
        </p:spPr>
      </p:pic>
      <p:sp>
        <p:nvSpPr>
          <p:cNvPr id="353" name=""/>
          <p:cNvSpPr txBox="1"/>
          <p:nvPr/>
        </p:nvSpPr>
        <p:spPr>
          <a:xfrm>
            <a:off x="4914720" y="2682360"/>
            <a:ext cx="243288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れる業務に特性を活かした人材を配置します。</a:t>
            </a:r>
            <a:endParaRPr b="0" lang="en-US" sz="910" strike="noStrike" u="none">
              <a:solidFill>
                <a:srgbClr val="000000"/>
              </a:solidFill>
              <a:effectLst/>
              <a:uFillTx/>
              <a:latin typeface="Times New Roman"/>
            </a:endParaRPr>
          </a:p>
        </p:txBody>
      </p:sp>
      <p:pic>
        <p:nvPicPr>
          <p:cNvPr id="354" name="" descr=""/>
          <p:cNvPicPr/>
          <p:nvPr/>
        </p:nvPicPr>
        <p:blipFill>
          <a:blip r:embed="rId12"/>
          <a:stretch/>
        </p:blipFill>
        <p:spPr>
          <a:xfrm>
            <a:off x="4914720" y="3259440"/>
            <a:ext cx="115200" cy="115200"/>
          </a:xfrm>
          <a:prstGeom prst="rect">
            <a:avLst/>
          </a:prstGeom>
          <a:noFill/>
          <a:ln w="0">
            <a:noFill/>
          </a:ln>
        </p:spPr>
      </p:pic>
      <p:sp>
        <p:nvSpPr>
          <p:cNvPr id="355" name=""/>
          <p:cNvSpPr txBox="1"/>
          <p:nvPr/>
        </p:nvSpPr>
        <p:spPr>
          <a:xfrm>
            <a:off x="5088240" y="3029400"/>
            <a:ext cx="173808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環境価値と社会的価値の同時創出</a:t>
            </a:r>
            <a:endParaRPr b="0" lang="en-US" sz="910" strike="noStrike" u="none">
              <a:solidFill>
                <a:srgbClr val="000000"/>
              </a:solidFill>
              <a:effectLst/>
              <a:uFillTx/>
              <a:latin typeface="Times New Roman"/>
            </a:endParaRPr>
          </a:p>
        </p:txBody>
      </p:sp>
      <p:pic>
        <p:nvPicPr>
          <p:cNvPr id="356" name="" descr=""/>
          <p:cNvPicPr/>
          <p:nvPr/>
        </p:nvPicPr>
        <p:blipFill>
          <a:blip r:embed="rId13"/>
          <a:stretch/>
        </p:blipFill>
        <p:spPr>
          <a:xfrm>
            <a:off x="4914720" y="3490920"/>
            <a:ext cx="86400" cy="115200"/>
          </a:xfrm>
          <a:prstGeom prst="rect">
            <a:avLst/>
          </a:prstGeom>
          <a:noFill/>
          <a:ln w="0">
            <a:noFill/>
          </a:ln>
        </p:spPr>
      </p:pic>
      <p:sp>
        <p:nvSpPr>
          <p:cNvPr id="357" name=""/>
          <p:cNvSpPr txBox="1"/>
          <p:nvPr/>
        </p:nvSpPr>
        <p:spPr>
          <a:xfrm>
            <a:off x="5088240" y="3260520"/>
            <a:ext cx="231732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長期的‧継続的なデータ収集による価値創造</a:t>
            </a:r>
            <a:endParaRPr b="0" lang="en-US" sz="910" strike="noStrike" u="none">
              <a:solidFill>
                <a:srgbClr val="000000"/>
              </a:solidFill>
              <a:effectLst/>
              <a:uFillTx/>
              <a:latin typeface="Times New Roman"/>
            </a:endParaRPr>
          </a:p>
        </p:txBody>
      </p:sp>
      <p:pic>
        <p:nvPicPr>
          <p:cNvPr id="358" name="" descr=""/>
          <p:cNvPicPr/>
          <p:nvPr/>
        </p:nvPicPr>
        <p:blipFill>
          <a:blip r:embed="rId14"/>
          <a:stretch/>
        </p:blipFill>
        <p:spPr>
          <a:xfrm>
            <a:off x="4914720" y="3722040"/>
            <a:ext cx="115200" cy="115200"/>
          </a:xfrm>
          <a:prstGeom prst="rect">
            <a:avLst/>
          </a:prstGeom>
          <a:noFill/>
          <a:ln w="0">
            <a:noFill/>
          </a:ln>
        </p:spPr>
      </p:pic>
      <p:sp>
        <p:nvSpPr>
          <p:cNvPr id="359" name=""/>
          <p:cNvSpPr txBox="1"/>
          <p:nvPr/>
        </p:nvSpPr>
        <p:spPr>
          <a:xfrm>
            <a:off x="5059080" y="3492000"/>
            <a:ext cx="243288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「環境先進県‧茨城」のブランドイメージ強化</a:t>
            </a:r>
            <a:endParaRPr b="0" lang="en-US" sz="910" strike="noStrike" u="none">
              <a:solidFill>
                <a:srgbClr val="000000"/>
              </a:solidFill>
              <a:effectLst/>
              <a:uFillTx/>
              <a:latin typeface="Times New Roman"/>
            </a:endParaRPr>
          </a:p>
        </p:txBody>
      </p:sp>
      <p:sp>
        <p:nvSpPr>
          <p:cNvPr id="360" name=""/>
          <p:cNvSpPr/>
          <p:nvPr/>
        </p:nvSpPr>
        <p:spPr>
          <a:xfrm>
            <a:off x="7986240" y="1438200"/>
            <a:ext cx="686880" cy="209880"/>
          </a:xfrm>
          <a:custGeom>
            <a:avLst/>
            <a:gdLst/>
            <a:ahLst/>
            <a:rect l="0" t="0" r="r" b="b"/>
            <a:pathLst>
              <a:path w="1908" h="583">
                <a:moveTo>
                  <a:pt x="0" y="291"/>
                </a:moveTo>
                <a:cubicBezTo>
                  <a:pt x="0" y="272"/>
                  <a:pt x="2" y="253"/>
                  <a:pt x="5" y="234"/>
                </a:cubicBezTo>
                <a:cubicBezTo>
                  <a:pt x="9" y="215"/>
                  <a:pt x="14" y="197"/>
                  <a:pt x="22" y="179"/>
                </a:cubicBezTo>
                <a:cubicBezTo>
                  <a:pt x="29" y="162"/>
                  <a:pt x="38" y="145"/>
                  <a:pt x="49" y="129"/>
                </a:cubicBezTo>
                <a:cubicBezTo>
                  <a:pt x="59" y="113"/>
                  <a:pt x="71" y="98"/>
                  <a:pt x="85" y="85"/>
                </a:cubicBezTo>
                <a:cubicBezTo>
                  <a:pt x="98" y="71"/>
                  <a:pt x="113" y="59"/>
                  <a:pt x="129" y="49"/>
                </a:cubicBezTo>
                <a:cubicBezTo>
                  <a:pt x="145" y="38"/>
                  <a:pt x="162" y="29"/>
                  <a:pt x="179" y="22"/>
                </a:cubicBezTo>
                <a:cubicBezTo>
                  <a:pt x="197" y="14"/>
                  <a:pt x="215" y="9"/>
                  <a:pt x="234" y="5"/>
                </a:cubicBezTo>
                <a:cubicBezTo>
                  <a:pt x="253" y="2"/>
                  <a:pt x="272" y="0"/>
                  <a:pt x="291" y="0"/>
                </a:cubicBezTo>
                <a:lnTo>
                  <a:pt x="1616" y="0"/>
                </a:lnTo>
                <a:cubicBezTo>
                  <a:pt x="1635" y="0"/>
                  <a:pt x="1655" y="2"/>
                  <a:pt x="1674" y="5"/>
                </a:cubicBezTo>
                <a:cubicBezTo>
                  <a:pt x="1692" y="9"/>
                  <a:pt x="1711" y="14"/>
                  <a:pt x="1728" y="22"/>
                </a:cubicBezTo>
                <a:cubicBezTo>
                  <a:pt x="1746" y="29"/>
                  <a:pt x="1763" y="38"/>
                  <a:pt x="1779" y="49"/>
                </a:cubicBezTo>
                <a:cubicBezTo>
                  <a:pt x="1794" y="59"/>
                  <a:pt x="1809" y="71"/>
                  <a:pt x="1823" y="85"/>
                </a:cubicBezTo>
                <a:cubicBezTo>
                  <a:pt x="1836" y="98"/>
                  <a:pt x="1848" y="113"/>
                  <a:pt x="1859" y="129"/>
                </a:cubicBezTo>
                <a:cubicBezTo>
                  <a:pt x="1869" y="145"/>
                  <a:pt x="1878" y="162"/>
                  <a:pt x="1886" y="179"/>
                </a:cubicBezTo>
                <a:cubicBezTo>
                  <a:pt x="1893" y="197"/>
                  <a:pt x="1899" y="215"/>
                  <a:pt x="1902" y="234"/>
                </a:cubicBezTo>
                <a:cubicBezTo>
                  <a:pt x="1906" y="253"/>
                  <a:pt x="1908" y="272"/>
                  <a:pt x="1908" y="291"/>
                </a:cubicBezTo>
                <a:cubicBezTo>
                  <a:pt x="1908" y="310"/>
                  <a:pt x="1906" y="329"/>
                  <a:pt x="1902" y="348"/>
                </a:cubicBezTo>
                <a:cubicBezTo>
                  <a:pt x="1899" y="366"/>
                  <a:pt x="1893" y="385"/>
                  <a:pt x="1886" y="403"/>
                </a:cubicBezTo>
                <a:cubicBezTo>
                  <a:pt x="1878" y="421"/>
                  <a:pt x="1869" y="438"/>
                  <a:pt x="1859" y="453"/>
                </a:cubicBezTo>
                <a:cubicBezTo>
                  <a:pt x="1848" y="469"/>
                  <a:pt x="1836" y="484"/>
                  <a:pt x="1823" y="498"/>
                </a:cubicBezTo>
                <a:cubicBezTo>
                  <a:pt x="1809" y="511"/>
                  <a:pt x="1794" y="523"/>
                  <a:pt x="1779" y="534"/>
                </a:cubicBezTo>
                <a:cubicBezTo>
                  <a:pt x="1763" y="544"/>
                  <a:pt x="1746" y="553"/>
                  <a:pt x="1728" y="561"/>
                </a:cubicBezTo>
                <a:cubicBezTo>
                  <a:pt x="1711" y="568"/>
                  <a:pt x="1692" y="574"/>
                  <a:pt x="1674" y="577"/>
                </a:cubicBezTo>
                <a:cubicBezTo>
                  <a:pt x="1655" y="581"/>
                  <a:pt x="1635" y="583"/>
                  <a:pt x="1616" y="583"/>
                </a:cubicBezTo>
                <a:lnTo>
                  <a:pt x="291" y="583"/>
                </a:lnTo>
                <a:cubicBezTo>
                  <a:pt x="272" y="583"/>
                  <a:pt x="253" y="581"/>
                  <a:pt x="234" y="577"/>
                </a:cubicBezTo>
                <a:cubicBezTo>
                  <a:pt x="215" y="574"/>
                  <a:pt x="197" y="568"/>
                  <a:pt x="179" y="561"/>
                </a:cubicBezTo>
                <a:cubicBezTo>
                  <a:pt x="162" y="553"/>
                  <a:pt x="145" y="544"/>
                  <a:pt x="129" y="534"/>
                </a:cubicBezTo>
                <a:cubicBezTo>
                  <a:pt x="113" y="523"/>
                  <a:pt x="98" y="511"/>
                  <a:pt x="85" y="498"/>
                </a:cubicBezTo>
                <a:cubicBezTo>
                  <a:pt x="71" y="484"/>
                  <a:pt x="59" y="469"/>
                  <a:pt x="49" y="453"/>
                </a:cubicBezTo>
                <a:cubicBezTo>
                  <a:pt x="38" y="438"/>
                  <a:pt x="29" y="421"/>
                  <a:pt x="22" y="403"/>
                </a:cubicBezTo>
                <a:cubicBezTo>
                  <a:pt x="14" y="385"/>
                  <a:pt x="9" y="366"/>
                  <a:pt x="5" y="348"/>
                </a:cubicBezTo>
                <a:cubicBezTo>
                  <a:pt x="2" y="329"/>
                  <a:pt x="0" y="310"/>
                  <a:pt x="0" y="291"/>
                </a:cubicBezTo>
                <a:close/>
              </a:path>
            </a:pathLst>
          </a:custGeom>
          <a:solidFill>
            <a:srgbClr val="ffd700">
              <a:alpha val="90000"/>
            </a:srgbClr>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61" name=""/>
          <p:cNvSpPr txBox="1"/>
          <p:nvPr/>
        </p:nvSpPr>
        <p:spPr>
          <a:xfrm>
            <a:off x="5088240" y="3723120"/>
            <a:ext cx="2317320" cy="168120"/>
          </a:xfrm>
          <a:prstGeom prst="rect">
            <a:avLst/>
          </a:prstGeom>
          <a:noFill/>
          <a:ln w="0">
            <a:noFill/>
          </a:ln>
        </p:spPr>
        <p:txBody>
          <a:bodyPr wrap="none" lIns="0" rIns="0" tIns="0" bIns="0" anchor="t">
            <a:spAutoFit/>
          </a:bodyPr>
          <a:p>
            <a:r>
              <a:rPr b="0" lang="zh-CN" sz="910" strike="noStrike" u="none">
                <a:solidFill>
                  <a:srgbClr val="ffffff"/>
                </a:solidFill>
                <a:effectLst/>
                <a:uFillTx/>
                <a:latin typeface="NotoSansJP"/>
                <a:ea typeface="NotoSansJP"/>
              </a:rPr>
              <a:t>特性を「弱み」ではなく「強み」として活用</a:t>
            </a:r>
            <a:endParaRPr b="0" lang="en-US" sz="910" strike="noStrike" u="none">
              <a:solidFill>
                <a:srgbClr val="000000"/>
              </a:solidFill>
              <a:effectLst/>
              <a:uFillTx/>
              <a:latin typeface="Times New Roman"/>
            </a:endParaRPr>
          </a:p>
        </p:txBody>
      </p:sp>
      <p:pic>
        <p:nvPicPr>
          <p:cNvPr id="362" name="" descr=""/>
          <p:cNvPicPr/>
          <p:nvPr/>
        </p:nvPicPr>
        <p:blipFill>
          <a:blip r:embed="rId15"/>
          <a:stretch/>
        </p:blipFill>
        <p:spPr>
          <a:xfrm>
            <a:off x="4741200" y="4061880"/>
            <a:ext cx="4047120" cy="72000"/>
          </a:xfrm>
          <a:prstGeom prst="rect">
            <a:avLst/>
          </a:prstGeom>
          <a:noFill/>
          <a:ln w="0">
            <a:noFill/>
          </a:ln>
        </p:spPr>
      </p:pic>
      <p:sp>
        <p:nvSpPr>
          <p:cNvPr id="363" name=""/>
          <p:cNvSpPr txBox="1"/>
          <p:nvPr/>
        </p:nvSpPr>
        <p:spPr>
          <a:xfrm>
            <a:off x="8073000" y="1488960"/>
            <a:ext cx="555120" cy="146520"/>
          </a:xfrm>
          <a:prstGeom prst="rect">
            <a:avLst/>
          </a:prstGeom>
          <a:noFill/>
          <a:ln w="0">
            <a:noFill/>
          </a:ln>
        </p:spPr>
        <p:txBody>
          <a:bodyPr wrap="none" lIns="0" rIns="0" tIns="0" bIns="0" anchor="t">
            <a:spAutoFit/>
          </a:bodyPr>
          <a:p>
            <a:r>
              <a:rPr b="0" lang="zh-CN" sz="790" strike="noStrike" u="none">
                <a:solidFill>
                  <a:srgbClr val="0a4d8c"/>
                </a:solidFill>
                <a:effectLst/>
                <a:uFillTx/>
                <a:latin typeface="NotoSansJP"/>
                <a:ea typeface="NotoSansJP"/>
              </a:rPr>
              <a:t>予算：</a:t>
            </a:r>
            <a:r>
              <a:rPr b="0" lang="en-US" sz="790" strike="noStrike" u="none">
                <a:solidFill>
                  <a:srgbClr val="0a4d8c"/>
                </a:solidFill>
                <a:effectLst/>
                <a:uFillTx/>
                <a:latin typeface="NotoSansJP"/>
                <a:ea typeface="NotoSansJP"/>
              </a:rPr>
              <a:t>15%</a:t>
            </a:r>
            <a:endParaRPr b="0" lang="en-US" sz="79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LibreOffice/25.2.3.2$Linux_X86_64 LibreOffice_project/bbb074479178df812d175f709636b368952c2ce3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